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2" r:id="rId3"/>
    <p:sldId id="258" r:id="rId4"/>
    <p:sldId id="283" r:id="rId5"/>
    <p:sldId id="288" r:id="rId6"/>
    <p:sldId id="301" r:id="rId7"/>
    <p:sldId id="265" r:id="rId8"/>
    <p:sldId id="315" r:id="rId9"/>
    <p:sldId id="277" r:id="rId10"/>
    <p:sldId id="308" r:id="rId11"/>
    <p:sldId id="309" r:id="rId12"/>
    <p:sldId id="310" r:id="rId13"/>
    <p:sldId id="317" r:id="rId14"/>
    <p:sldId id="318" r:id="rId15"/>
    <p:sldId id="300" r:id="rId16"/>
    <p:sldId id="314" r:id="rId17"/>
    <p:sldId id="31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15066316-2D24-4400-ADFA-6523A6099569}" type="doc">
      <dgm:prSet loTypeId="urn:microsoft.com/office/officeart/2008/layout/VerticalCurvedList#1" loCatId="list" qsTypeId="urn:microsoft.com/office/officeart/2005/8/quickstyle/simple3#1" qsCatId="simple" csTypeId="urn:microsoft.com/office/officeart/2005/8/colors/accent1_2#1" csCatId="accent1" phldr="1"/>
      <dgm:spPr/>
      <dgm:t>
        <a:bodyPr/>
        <a:lstStyle/>
        <a:p>
          <a:endParaRPr lang="en-US"/>
        </a:p>
      </dgm:t>
    </dgm:pt>
    <dgm:pt modelId="{0A8E844C-3D01-4AEB-BA67-0CCB68280124}">
      <dgm:prSet phldrT="[Text]" custT="1"/>
      <dgm:spPr>
        <a:noFill/>
        <a:ln>
          <a:noFill/>
        </a:ln>
      </dgm:spPr>
      <dgm:t>
        <a:bodyPr/>
        <a:lstStyle/>
        <a:p>
          <a:pPr algn="l"/>
          <a:r>
            <a:rPr lang="en-US" sz="2400" b="1" spc="30" baseline="0" dirty="0" err="1">
              <a:latin typeface="Times New Roman" panose="02020603050405020304" pitchFamily="18" charset="0"/>
              <a:cs typeface="Times New Roman" panose="02020603050405020304" pitchFamily="18" charset="0"/>
            </a:rPr>
            <a:t>Ôn</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lại</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các</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kiến</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thức</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đã</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học</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về</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thiết</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kế</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trình</a:t>
          </a:r>
          <a:r>
            <a:rPr lang="en-US" sz="2400" b="1" spc="30" baseline="0" dirty="0">
              <a:latin typeface="Times New Roman" panose="02020603050405020304" pitchFamily="18" charset="0"/>
              <a:cs typeface="Times New Roman" panose="02020603050405020304" pitchFamily="18" charset="0"/>
            </a:rPr>
            <a:t> </a:t>
          </a:r>
          <a:r>
            <a:rPr lang="en-US" sz="2400" b="1" spc="30" baseline="0" dirty="0" err="1">
              <a:latin typeface="Times New Roman" panose="02020603050405020304" pitchFamily="18" charset="0"/>
              <a:cs typeface="Times New Roman" panose="02020603050405020304" pitchFamily="18" charset="0"/>
            </a:rPr>
            <a:t>chiếu</a:t>
          </a:r>
          <a:endParaRPr lang="en-US" sz="2400" b="1" spc="30" baseline="0" dirty="0">
            <a:latin typeface="Times New Roman" panose="02020603050405020304" pitchFamily="18" charset="0"/>
            <a:cs typeface="Times New Roman" panose="02020603050405020304" pitchFamily="18" charset="0"/>
          </a:endParaRPr>
        </a:p>
      </dgm:t>
    </dgm:pt>
    <dgm:pt modelId="{3C959EF1-FA57-4872-A25F-EBAC4E262140}" type="parTrans" cxnId="{0BA97A84-A986-4DBA-BBEE-00D5879AC451}">
      <dgm:prSet/>
      <dgm:spPr/>
      <dgm:t>
        <a:bodyPr/>
        <a:lstStyle/>
        <a:p>
          <a:endParaRPr lang="en-US" sz="3200">
            <a:latin typeface="Times New Roman" panose="02020603050405020304" pitchFamily="18" charset="0"/>
            <a:cs typeface="Times New Roman" panose="02020603050405020304" pitchFamily="18" charset="0"/>
          </a:endParaRPr>
        </a:p>
      </dgm:t>
    </dgm:pt>
    <dgm:pt modelId="{E91C3F9A-7444-4B35-9A7A-D5458741B188}" type="sibTrans" cxnId="{0BA97A84-A986-4DBA-BBEE-00D5879AC451}">
      <dgm:prSet/>
      <dgm:spPr/>
      <dgm:t>
        <a:bodyPr/>
        <a:lstStyle/>
        <a:p>
          <a:endParaRPr lang="en-US" sz="3200">
            <a:latin typeface="Times New Roman" panose="02020603050405020304" pitchFamily="18" charset="0"/>
            <a:cs typeface="Times New Roman" panose="02020603050405020304" pitchFamily="18" charset="0"/>
          </a:endParaRPr>
        </a:p>
      </dgm:t>
    </dgm:pt>
    <dgm:pt modelId="{6A4A3825-3782-446D-803E-1A2554A12788}" type="pres">
      <dgm:prSet presAssocID="{15066316-2D24-4400-ADFA-6523A6099569}" presName="Name0" presStyleCnt="0">
        <dgm:presLayoutVars>
          <dgm:chMax val="7"/>
          <dgm:chPref val="7"/>
          <dgm:dir/>
        </dgm:presLayoutVars>
      </dgm:prSet>
      <dgm:spPr/>
    </dgm:pt>
    <dgm:pt modelId="{CF4AB97C-A627-4C4E-815E-E4F99B2C3070}" type="pres">
      <dgm:prSet presAssocID="{15066316-2D24-4400-ADFA-6523A6099569}" presName="Name1" presStyleCnt="0"/>
      <dgm:spPr/>
    </dgm:pt>
    <dgm:pt modelId="{C3B8B986-D71A-48C4-B733-6ECEF40DB8EF}" type="pres">
      <dgm:prSet presAssocID="{15066316-2D24-4400-ADFA-6523A6099569}" presName="cycle" presStyleCnt="0"/>
      <dgm:spPr/>
    </dgm:pt>
    <dgm:pt modelId="{AAE0B215-6795-47D5-859E-6983AA99D7E4}" type="pres">
      <dgm:prSet presAssocID="{15066316-2D24-4400-ADFA-6523A6099569}" presName="srcNode" presStyleLbl="node1" presStyleIdx="0" presStyleCnt="1"/>
      <dgm:spPr/>
    </dgm:pt>
    <dgm:pt modelId="{D10619AF-8A17-4A2A-9BB7-1BED1A4AD7D2}" type="pres">
      <dgm:prSet presAssocID="{15066316-2D24-4400-ADFA-6523A6099569}" presName="conn" presStyleLbl="parChTrans1D2" presStyleIdx="0" presStyleCnt="1"/>
      <dgm:spPr/>
    </dgm:pt>
    <dgm:pt modelId="{29A78CE8-125E-4094-A266-26AED8F1B266}" type="pres">
      <dgm:prSet presAssocID="{15066316-2D24-4400-ADFA-6523A6099569}" presName="extraNode" presStyleLbl="node1" presStyleIdx="0" presStyleCnt="1"/>
      <dgm:spPr/>
    </dgm:pt>
    <dgm:pt modelId="{C4C2AAAA-2C31-4CA6-80B1-445E20F1FD65}" type="pres">
      <dgm:prSet presAssocID="{15066316-2D24-4400-ADFA-6523A6099569}" presName="dstNode" presStyleLbl="node1" presStyleIdx="0" presStyleCnt="1"/>
      <dgm:spPr/>
    </dgm:pt>
    <dgm:pt modelId="{A48F121D-5FA8-4F34-A136-ECF0F1292087}" type="pres">
      <dgm:prSet presAssocID="{0A8E844C-3D01-4AEB-BA67-0CCB68280124}" presName="text_1" presStyleLbl="node1" presStyleIdx="0" presStyleCnt="1" custScaleX="104477" custScaleY="93635" custLinFactNeighborX="3534" custLinFactNeighborY="-17943">
        <dgm:presLayoutVars>
          <dgm:bulletEnabled val="1"/>
        </dgm:presLayoutVars>
      </dgm:prSet>
      <dgm:spPr/>
    </dgm:pt>
    <dgm:pt modelId="{7110DC70-38FD-4A1C-9FB5-F8D8A0714989}" type="pres">
      <dgm:prSet presAssocID="{0A8E844C-3D01-4AEB-BA67-0CCB68280124}" presName="accent_1" presStyleCnt="0"/>
      <dgm:spPr/>
    </dgm:pt>
    <dgm:pt modelId="{D3DBCEEA-C491-4D7E-9FEE-AB5C8EAFB687}" type="pres">
      <dgm:prSet presAssocID="{0A8E844C-3D01-4AEB-BA67-0CCB68280124}" presName="accentRepeatNode" presStyleLbl="solidFgAcc1" presStyleIdx="0" presStyleCnt="1" custScaleX="49929" custScaleY="49722" custLinFactNeighborX="10461" custLinFactNeighborY="-17188"/>
      <dgm:spPr/>
    </dgm:pt>
  </dgm:ptLst>
  <dgm:cxnLst>
    <dgm:cxn modelId="{07D0F73E-AAC7-449A-8E3C-DC13E3D1DFCF}" type="presOf" srcId="{15066316-2D24-4400-ADFA-6523A6099569}" destId="{6A4A3825-3782-446D-803E-1A2554A12788}" srcOrd="0" destOrd="0" presId="urn:microsoft.com/office/officeart/2008/layout/VerticalCurvedList#1"/>
    <dgm:cxn modelId="{0BA97A84-A986-4DBA-BBEE-00D5879AC451}" srcId="{15066316-2D24-4400-ADFA-6523A6099569}" destId="{0A8E844C-3D01-4AEB-BA67-0CCB68280124}" srcOrd="0" destOrd="0" parTransId="{3C959EF1-FA57-4872-A25F-EBAC4E262140}" sibTransId="{E91C3F9A-7444-4B35-9A7A-D5458741B188}"/>
    <dgm:cxn modelId="{571F4FC6-D221-4AA5-93CF-936D79654005}" type="presOf" srcId="{E91C3F9A-7444-4B35-9A7A-D5458741B188}" destId="{D10619AF-8A17-4A2A-9BB7-1BED1A4AD7D2}" srcOrd="0" destOrd="0" presId="urn:microsoft.com/office/officeart/2008/layout/VerticalCurvedList#1"/>
    <dgm:cxn modelId="{68C826D9-BC31-4914-B5C7-D96359080FDB}" type="presOf" srcId="{0A8E844C-3D01-4AEB-BA67-0CCB68280124}" destId="{A48F121D-5FA8-4F34-A136-ECF0F1292087}" srcOrd="0" destOrd="0" presId="urn:microsoft.com/office/officeart/2008/layout/VerticalCurvedList#1"/>
    <dgm:cxn modelId="{AFA4C578-6F3C-4DFB-8B03-CDB76EC4FA84}" type="presParOf" srcId="{6A4A3825-3782-446D-803E-1A2554A12788}" destId="{CF4AB97C-A627-4C4E-815E-E4F99B2C3070}" srcOrd="0" destOrd="0" presId="urn:microsoft.com/office/officeart/2008/layout/VerticalCurvedList#1"/>
    <dgm:cxn modelId="{B85B09F2-C4D3-4615-ACC2-A9D795054E34}" type="presParOf" srcId="{CF4AB97C-A627-4C4E-815E-E4F99B2C3070}" destId="{C3B8B986-D71A-48C4-B733-6ECEF40DB8EF}" srcOrd="0" destOrd="0" presId="urn:microsoft.com/office/officeart/2008/layout/VerticalCurvedList#1"/>
    <dgm:cxn modelId="{547CAEA6-D305-451E-8B21-A5446ED7216D}" type="presParOf" srcId="{C3B8B986-D71A-48C4-B733-6ECEF40DB8EF}" destId="{AAE0B215-6795-47D5-859E-6983AA99D7E4}" srcOrd="0" destOrd="0" presId="urn:microsoft.com/office/officeart/2008/layout/VerticalCurvedList#1"/>
    <dgm:cxn modelId="{6DEA97F9-68DE-42E9-A4F6-77481C77E291}" type="presParOf" srcId="{C3B8B986-D71A-48C4-B733-6ECEF40DB8EF}" destId="{D10619AF-8A17-4A2A-9BB7-1BED1A4AD7D2}" srcOrd="1" destOrd="0" presId="urn:microsoft.com/office/officeart/2008/layout/VerticalCurvedList#1"/>
    <dgm:cxn modelId="{C54F6560-0C7C-43F0-82B9-B90500D25092}" type="presParOf" srcId="{C3B8B986-D71A-48C4-B733-6ECEF40DB8EF}" destId="{29A78CE8-125E-4094-A266-26AED8F1B266}" srcOrd="2" destOrd="0" presId="urn:microsoft.com/office/officeart/2008/layout/VerticalCurvedList#1"/>
    <dgm:cxn modelId="{F371F61C-F704-4269-8C3B-4B927330A447}" type="presParOf" srcId="{C3B8B986-D71A-48C4-B733-6ECEF40DB8EF}" destId="{C4C2AAAA-2C31-4CA6-80B1-445E20F1FD65}" srcOrd="3" destOrd="0" presId="urn:microsoft.com/office/officeart/2008/layout/VerticalCurvedList#1"/>
    <dgm:cxn modelId="{F8FCB045-8CBC-4EE4-ACF1-7DEAD9A5360B}" type="presParOf" srcId="{CF4AB97C-A627-4C4E-815E-E4F99B2C3070}" destId="{A48F121D-5FA8-4F34-A136-ECF0F1292087}" srcOrd="1" destOrd="0" presId="urn:microsoft.com/office/officeart/2008/layout/VerticalCurvedList#1"/>
    <dgm:cxn modelId="{70445CFA-15C3-499C-9888-718521E6422A}" type="presParOf" srcId="{CF4AB97C-A627-4C4E-815E-E4F99B2C3070}" destId="{7110DC70-38FD-4A1C-9FB5-F8D8A0714989}" srcOrd="2" destOrd="0" presId="urn:microsoft.com/office/officeart/2008/layout/VerticalCurvedList#1"/>
    <dgm:cxn modelId="{FFDD43ED-36EE-41D2-8695-376828180D56}" type="presParOf" srcId="{7110DC70-38FD-4A1C-9FB5-F8D8A0714989}" destId="{D3DBCEEA-C491-4D7E-9FEE-AB5C8EAFB687}" srcOrd="0" destOrd="0" presId="urn:microsoft.com/office/officeart/2008/layout/VerticalCurved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619AF-8A17-4A2A-9BB7-1BED1A4AD7D2}">
      <dsp:nvSpPr>
        <dsp:cNvPr id="0" name=""/>
        <dsp:cNvSpPr/>
      </dsp:nvSpPr>
      <dsp:spPr>
        <a:xfrm>
          <a:off x="-3046822" y="-472886"/>
          <a:ext cx="3663720" cy="3663720"/>
        </a:xfrm>
        <a:prstGeom prst="blockArc">
          <a:avLst>
            <a:gd name="adj1" fmla="val 18900000"/>
            <a:gd name="adj2" fmla="val 2700000"/>
            <a:gd name="adj3" fmla="val 59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8F121D-5FA8-4F34-A136-ECF0F1292087}">
      <dsp:nvSpPr>
        <dsp:cNvPr id="0" name=""/>
        <dsp:cNvSpPr/>
      </dsp:nvSpPr>
      <dsp:spPr>
        <a:xfrm>
          <a:off x="482789" y="502770"/>
          <a:ext cx="8016685" cy="1237954"/>
        </a:xfrm>
        <a:prstGeom prst="rect">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8685"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spc="30" baseline="0" dirty="0" err="1">
              <a:latin typeface="Times New Roman" panose="02020603050405020304" pitchFamily="18" charset="0"/>
              <a:cs typeface="Times New Roman" panose="02020603050405020304" pitchFamily="18" charset="0"/>
            </a:rPr>
            <a:t>Ôn</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lại</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các</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kiến</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thức</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đã</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học</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về</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thiết</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kế</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trình</a:t>
          </a:r>
          <a:r>
            <a:rPr lang="en-US" sz="2400" b="1" kern="1200" spc="30" baseline="0" dirty="0">
              <a:latin typeface="Times New Roman" panose="02020603050405020304" pitchFamily="18" charset="0"/>
              <a:cs typeface="Times New Roman" panose="02020603050405020304" pitchFamily="18" charset="0"/>
            </a:rPr>
            <a:t> </a:t>
          </a:r>
          <a:r>
            <a:rPr lang="en-US" sz="2400" b="1" kern="1200" spc="30" baseline="0" dirty="0" err="1">
              <a:latin typeface="Times New Roman" panose="02020603050405020304" pitchFamily="18" charset="0"/>
              <a:cs typeface="Times New Roman" panose="02020603050405020304" pitchFamily="18" charset="0"/>
            </a:rPr>
            <a:t>chiếu</a:t>
          </a:r>
          <a:endParaRPr lang="en-US" sz="2400" b="1" kern="1200" spc="30" baseline="0" dirty="0">
            <a:latin typeface="Times New Roman" panose="02020603050405020304" pitchFamily="18" charset="0"/>
            <a:cs typeface="Times New Roman" panose="02020603050405020304" pitchFamily="18" charset="0"/>
          </a:endParaRPr>
        </a:p>
      </dsp:txBody>
      <dsp:txXfrm>
        <a:off x="482789" y="502770"/>
        <a:ext cx="8016685" cy="1237954"/>
      </dsp:txXfrm>
    </dsp:sp>
    <dsp:sp modelId="{D3DBCEEA-C491-4D7E-9FEE-AB5C8EAFB687}">
      <dsp:nvSpPr>
        <dsp:cNvPr id="0" name=""/>
        <dsp:cNvSpPr/>
      </dsp:nvSpPr>
      <dsp:spPr>
        <a:xfrm>
          <a:off x="356323" y="664057"/>
          <a:ext cx="825143" cy="821722"/>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1">
  <dgm:title val=""/>
  <dgm:desc val=""/>
  <dgm:catLst>
    <dgm:cat type="simple" pri="103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3BB24-4BD3-4BDB-9CDF-CBFDBAB4158E}"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BF5CE-64E5-4247-BEF2-F74B71444A1C}" type="slidenum">
              <a:rPr lang="en-US" smtClean="0"/>
              <a:t>‹#›</a:t>
            </a:fld>
            <a:endParaRPr lang="en-US"/>
          </a:p>
        </p:txBody>
      </p:sp>
    </p:spTree>
    <p:extLst>
      <p:ext uri="{BB962C8B-B14F-4D97-AF65-F5344CB8AC3E}">
        <p14:creationId xmlns:p14="http://schemas.microsoft.com/office/powerpoint/2010/main" val="1342614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8E35BA7-BCD3-61C1-CDCC-E3DE90004D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E75E693-3002-69E0-8CE8-7689C67877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vi-VN">
              <a:latin typeface="Calibri" panose="020F0502020204030204" pitchFamily="34" charset="0"/>
            </a:endParaRPr>
          </a:p>
        </p:txBody>
      </p:sp>
      <p:sp>
        <p:nvSpPr>
          <p:cNvPr id="30724" name="Slide Number Placeholder 3">
            <a:extLst>
              <a:ext uri="{FF2B5EF4-FFF2-40B4-BE49-F238E27FC236}">
                <a16:creationId xmlns:a16="http://schemas.microsoft.com/office/drawing/2014/main" id="{938F2BE7-F24C-9AA1-4B43-27214DA754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8B69FF-0DF2-4276-AD52-BA5D0111C257}" type="slidenum">
              <a:rPr lang="en-US" altLang="vi-VN">
                <a:solidFill>
                  <a:srgbClr val="000000"/>
                </a:solidFill>
                <a:latin typeface="Calibri" panose="020F0502020204030204" pitchFamily="34" charset="0"/>
              </a:rPr>
              <a:pPr/>
              <a:t>5</a:t>
            </a:fld>
            <a:endParaRPr lang="en-US" altLang="vi-VN">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5CD8-85FF-EBB9-B0E2-5CA091AC22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07C794-2F2A-B654-42B2-7B2B72AAD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3AA23D-7A5F-B7ED-DDB5-498CA59EB489}"/>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1410E158-72A9-2D2A-ABE0-5C6631E7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4195D-2A72-9C36-D48E-DF80F853EEBC}"/>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1452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2E3BB-9150-16AB-CD87-1D72FBE645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1B9946-1031-C384-F24E-5537BD4C48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8C24F-2C61-A7A5-F3D2-84B3648089EB}"/>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8AAA5429-2CC5-8F7A-72AB-719C900DA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53131-CA89-895A-31FF-5143BD431ADA}"/>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58841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E3A639-80F5-DCB3-8E08-B6186CB087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3D462-F372-76D6-B327-631C3A06F4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500394-6988-7460-10FC-32442FD4D235}"/>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87D3FE70-F67A-44FC-080E-79C15F5DB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002CF-30CA-0698-344D-7E35D163C218}"/>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133108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5BB9-2406-CA94-0EDE-81520A76E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5DCB21-BF70-1518-B3F9-8D6EEAB282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FCC53-C023-144E-00C4-55D7E24FC387}"/>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C502C256-B85B-58B4-80C1-03D45B89E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7DF9AD-64A3-4E54-8B54-38ED7FD6A08E}"/>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81429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E1031-9D95-2AE6-D94B-9D7CB67363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0BFC6A-2E05-6E74-E375-D5FEEB825D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4D349F-647E-D96A-0EB9-92BF83B49939}"/>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93BE0E74-A4C4-AC71-0400-5B4964381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72056-9FD5-DB98-7342-C1DE4FA48F29}"/>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70103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5658E-CCCE-4494-93D5-FFF7953615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F09BD-1B3F-A680-337C-3E2354F88A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082E5E-2D5A-572E-392B-5B0A370413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0BDADB-EF46-2AF9-B583-91970B5803CB}"/>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6" name="Footer Placeholder 5">
            <a:extLst>
              <a:ext uri="{FF2B5EF4-FFF2-40B4-BE49-F238E27FC236}">
                <a16:creationId xmlns:a16="http://schemas.microsoft.com/office/drawing/2014/main" id="{6EDA15C9-386A-E914-82A1-30C48BD1D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6EB8D1-A952-840D-DC54-C4E81CA7F167}"/>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1198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7210F-22DE-AEFD-ACAD-B37F9C7F09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ECEE3A-AD01-2582-C201-3A3E444726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070D8D-A2EB-5A19-4309-E8D5D53FFD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7F9C95-FF25-7CDC-D637-0F2B18160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BC807B-4C92-A53D-BE40-3743D776F7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5D486F-17D3-7D5B-EBB0-AA9AE69F2F2B}"/>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8" name="Footer Placeholder 7">
            <a:extLst>
              <a:ext uri="{FF2B5EF4-FFF2-40B4-BE49-F238E27FC236}">
                <a16:creationId xmlns:a16="http://schemas.microsoft.com/office/drawing/2014/main" id="{D04C3745-4435-805C-2EDA-1A6FC0DEC9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E662C5-07AD-BB1C-E14D-BBBD0D8C1349}"/>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050178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B5A86-C0CB-BB3B-8DCA-004495B1E2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80EEB0-EF83-683C-1B33-BB43B51CA1EE}"/>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4" name="Footer Placeholder 3">
            <a:extLst>
              <a:ext uri="{FF2B5EF4-FFF2-40B4-BE49-F238E27FC236}">
                <a16:creationId xmlns:a16="http://schemas.microsoft.com/office/drawing/2014/main" id="{927DF815-DE89-C7BB-40D2-DA35A2845B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028CF-C956-57C2-2636-3C3B9AC374B8}"/>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3740754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F65CF5-F21E-AE71-CE85-25B2A51EDBC2}"/>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3" name="Footer Placeholder 2">
            <a:extLst>
              <a:ext uri="{FF2B5EF4-FFF2-40B4-BE49-F238E27FC236}">
                <a16:creationId xmlns:a16="http://schemas.microsoft.com/office/drawing/2014/main" id="{61635562-414B-268A-1F48-9D3A3953BA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15323A-6CBA-9C6C-417B-13E84549FD45}"/>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55653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1974-016D-AB1F-FF53-F82A0B545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8C0F71-1D15-E04E-82B9-05507B689A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7677AE-3675-C933-9DFA-BEB7D74A4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5C560B-D981-A3CC-6822-89382A3E5A04}"/>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6" name="Footer Placeholder 5">
            <a:extLst>
              <a:ext uri="{FF2B5EF4-FFF2-40B4-BE49-F238E27FC236}">
                <a16:creationId xmlns:a16="http://schemas.microsoft.com/office/drawing/2014/main" id="{5CAA5C1B-1EBD-61DD-B3D4-B3556810F9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48CD9C-B5B1-29FB-DD06-B5AB28EA4C80}"/>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747721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A80BC-6214-DBE8-5AD2-4FFF16A9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0079D-BB46-635F-D7B6-F38FEF09F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D3DBEA-655C-C7F1-D12B-DC9C32DAF9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835C90-3C52-771C-9D16-766AD087A334}"/>
              </a:ext>
            </a:extLst>
          </p:cNvPr>
          <p:cNvSpPr>
            <a:spLocks noGrp="1"/>
          </p:cNvSpPr>
          <p:nvPr>
            <p:ph type="dt" sz="half" idx="10"/>
          </p:nvPr>
        </p:nvSpPr>
        <p:spPr/>
        <p:txBody>
          <a:bodyPr/>
          <a:lstStyle/>
          <a:p>
            <a:fld id="{19C945EC-7A1E-42A0-BDD7-97FD65DE5A29}" type="datetimeFigureOut">
              <a:rPr lang="en-US" smtClean="0"/>
              <a:t>12/5/2023</a:t>
            </a:fld>
            <a:endParaRPr lang="en-US"/>
          </a:p>
        </p:txBody>
      </p:sp>
      <p:sp>
        <p:nvSpPr>
          <p:cNvPr id="6" name="Footer Placeholder 5">
            <a:extLst>
              <a:ext uri="{FF2B5EF4-FFF2-40B4-BE49-F238E27FC236}">
                <a16:creationId xmlns:a16="http://schemas.microsoft.com/office/drawing/2014/main" id="{912F6BA2-C978-17F4-3149-734BF7C6F9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F9A7FC-4064-BFB8-E8A4-E870EA210017}"/>
              </a:ext>
            </a:extLst>
          </p:cNvPr>
          <p:cNvSpPr>
            <a:spLocks noGrp="1"/>
          </p:cNvSpPr>
          <p:nvPr>
            <p:ph type="sldNum" sz="quarter" idx="12"/>
          </p:nvPr>
        </p:nvSpPr>
        <p:spPr/>
        <p:txBody>
          <a:bodyPr/>
          <a:lstStyle/>
          <a:p>
            <a:fld id="{FC0C41B9-4827-4478-91ED-27FC914D09AB}" type="slidenum">
              <a:rPr lang="en-US" smtClean="0"/>
              <a:t>‹#›</a:t>
            </a:fld>
            <a:endParaRPr lang="en-US"/>
          </a:p>
        </p:txBody>
      </p:sp>
    </p:spTree>
    <p:extLst>
      <p:ext uri="{BB962C8B-B14F-4D97-AF65-F5344CB8AC3E}">
        <p14:creationId xmlns:p14="http://schemas.microsoft.com/office/powerpoint/2010/main" val="2113940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9DB68-AA87-4014-7EDE-9B767BE7DC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3425B1-AC86-F40A-EE1A-63AA445B0C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9F9523-4EE1-D25C-EE00-828C5AC2B9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945EC-7A1E-42A0-BDD7-97FD65DE5A29}" type="datetimeFigureOut">
              <a:rPr lang="en-US" smtClean="0"/>
              <a:t>12/5/2023</a:t>
            </a:fld>
            <a:endParaRPr lang="en-US"/>
          </a:p>
        </p:txBody>
      </p:sp>
      <p:sp>
        <p:nvSpPr>
          <p:cNvPr id="5" name="Footer Placeholder 4">
            <a:extLst>
              <a:ext uri="{FF2B5EF4-FFF2-40B4-BE49-F238E27FC236}">
                <a16:creationId xmlns:a16="http://schemas.microsoft.com/office/drawing/2014/main" id="{61EFAFE1-DA89-1F30-7E2E-B0F1462F6C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1E7515-F8A0-3352-DD4A-13D7B5E218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C41B9-4827-4478-91ED-27FC914D09AB}" type="slidenum">
              <a:rPr lang="en-US" smtClean="0"/>
              <a:t>‹#›</a:t>
            </a:fld>
            <a:endParaRPr lang="en-US"/>
          </a:p>
        </p:txBody>
      </p:sp>
    </p:spTree>
    <p:extLst>
      <p:ext uri="{BB962C8B-B14F-4D97-AF65-F5344CB8AC3E}">
        <p14:creationId xmlns:p14="http://schemas.microsoft.com/office/powerpoint/2010/main" val="2548713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audio" Target="file:///D:\Khoi%202\TNXH-Phung\Phung%20len%20tiet%20tnxh%2007-08\Nhac%20lop%201\12%20Theo%20do&#771;i%2012.wma" TargetMode="Externa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E7313-8843-015E-7274-EA6F1AEFE934}"/>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689EAAB-C974-F8E4-0F1E-79E0FC4B4E5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2745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Ảnh 1">
            <a:extLst>
              <a:ext uri="{FF2B5EF4-FFF2-40B4-BE49-F238E27FC236}">
                <a16:creationId xmlns:a16="http://schemas.microsoft.com/office/drawing/2014/main" id="{172CB47C-C277-3C20-19F3-D67142335E0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Tiêu đề 1">
            <a:extLst>
              <a:ext uri="{FF2B5EF4-FFF2-40B4-BE49-F238E27FC236}">
                <a16:creationId xmlns:a16="http://schemas.microsoft.com/office/drawing/2014/main" id="{8FC0DD50-93A3-6B0A-263E-F8660FB2CE0F}"/>
              </a:ext>
            </a:extLst>
          </p:cNvPr>
          <p:cNvSpPr>
            <a:spLocks noGrp="1"/>
          </p:cNvSpPr>
          <p:nvPr>
            <p:ph type="title"/>
          </p:nvPr>
        </p:nvSpPr>
        <p:spPr>
          <a:xfrm>
            <a:off x="1981200" y="381000"/>
            <a:ext cx="8229600" cy="1143000"/>
          </a:xfrm>
        </p:spPr>
        <p:txBody>
          <a:bodyPr/>
          <a:lstStyle/>
          <a:p>
            <a:r>
              <a:rPr lang="en-US" altLang="vi-VN" sz="7200">
                <a:solidFill>
                  <a:srgbClr val="00B050"/>
                </a:solidFill>
                <a:latin typeface="VNI-Slogan" pitchFamily="2" charset="0"/>
              </a:rPr>
              <a:t>Queâ höông em</a:t>
            </a:r>
            <a:endParaRPr lang="vi-VN" altLang="vi-VN" sz="7200">
              <a:solidFill>
                <a:srgbClr val="00B050"/>
              </a:solidFill>
            </a:endParaRPr>
          </a:p>
        </p:txBody>
      </p:sp>
      <p:sp>
        <p:nvSpPr>
          <p:cNvPr id="47108" name="Chỗ dành sẵn cho Nội dung 2">
            <a:extLst>
              <a:ext uri="{FF2B5EF4-FFF2-40B4-BE49-F238E27FC236}">
                <a16:creationId xmlns:a16="http://schemas.microsoft.com/office/drawing/2014/main" id="{41D1B21A-A466-8236-C043-77A1AAD38249}"/>
              </a:ext>
            </a:extLst>
          </p:cNvPr>
          <p:cNvSpPr>
            <a:spLocks noGrp="1"/>
          </p:cNvSpPr>
          <p:nvPr>
            <p:ph idx="1"/>
          </p:nvPr>
        </p:nvSpPr>
        <p:spPr>
          <a:xfrm>
            <a:off x="2436814" y="4191000"/>
            <a:ext cx="7316787" cy="1881188"/>
          </a:xfrm>
        </p:spPr>
        <p:txBody>
          <a:bodyPr>
            <a:normAutofit fontScale="92500" lnSpcReduction="20000"/>
          </a:bodyPr>
          <a:lstStyle/>
          <a:p>
            <a:r>
              <a:rPr lang="en-US" altLang="vi-VN" sz="3600">
                <a:solidFill>
                  <a:srgbClr val="002060"/>
                </a:solidFill>
              </a:rPr>
              <a:t>Người thực hiện:</a:t>
            </a:r>
            <a:r>
              <a:rPr lang="en-US" altLang="vi-VN" sz="3600">
                <a:solidFill>
                  <a:srgbClr val="FF0000"/>
                </a:solidFill>
              </a:rPr>
              <a:t> </a:t>
            </a:r>
          </a:p>
          <a:p>
            <a:pPr lvl="2"/>
            <a:r>
              <a:rPr lang="en-US" altLang="vi-VN" sz="3600">
                <a:solidFill>
                  <a:srgbClr val="FF0000"/>
                </a:solidFill>
              </a:rPr>
              <a:t>Thái Thị Mỹ Duyên</a:t>
            </a:r>
          </a:p>
          <a:p>
            <a:pPr lvl="2"/>
            <a:r>
              <a:rPr lang="en-US" altLang="vi-VN" sz="3600">
                <a:solidFill>
                  <a:srgbClr val="FF0000"/>
                </a:solidFill>
              </a:rPr>
              <a:t>Nguyễn Thị Hồng Nhung</a:t>
            </a:r>
          </a:p>
          <a:p>
            <a:pPr lvl="2"/>
            <a:r>
              <a:rPr lang="en-US" altLang="vi-VN" sz="3600">
                <a:solidFill>
                  <a:srgbClr val="FF0000"/>
                </a:solidFill>
              </a:rPr>
              <a:t>Phan Nữ Như Quỳnh</a:t>
            </a:r>
            <a:endParaRPr lang="vi-VN" altLang="vi-VN" sz="36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circle(in)">
                                      <p:cBhvr>
                                        <p:cTn id="7" dur="2000"/>
                                        <p:tgtEl>
                                          <p:spTgt spid="471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47108">
                                            <p:txEl>
                                              <p:pRg st="0" end="0"/>
                                            </p:txEl>
                                          </p:spTgt>
                                        </p:tgtEl>
                                        <p:attrNameLst>
                                          <p:attrName>style.visibility</p:attrName>
                                        </p:attrNameLst>
                                      </p:cBhvr>
                                      <p:to>
                                        <p:strVal val="visible"/>
                                      </p:to>
                                    </p:set>
                                    <p:animEffect transition="in" filter="wheel(1)">
                                      <p:cBhvr>
                                        <p:cTn id="12" dur="2000"/>
                                        <p:tgtEl>
                                          <p:spTgt spid="47108">
                                            <p:txEl>
                                              <p:pRg st="0" end="0"/>
                                            </p:txEl>
                                          </p:spTgt>
                                        </p:tgtEl>
                                      </p:cBhvr>
                                    </p:animEffect>
                                  </p:childTnLst>
                                </p:cTn>
                              </p:par>
                            </p:childTnLst>
                          </p:cTn>
                        </p:par>
                        <p:par>
                          <p:cTn id="13" fill="hold" nodeType="afterGroup">
                            <p:stCondLst>
                              <p:cond delay="2000"/>
                            </p:stCondLst>
                            <p:childTnLst>
                              <p:par>
                                <p:cTn id="14" presetID="10" presetClass="entr" presetSubtype="0" fill="hold" nodeType="afterEffect">
                                  <p:stCondLst>
                                    <p:cond delay="0"/>
                                  </p:stCondLst>
                                  <p:childTnLst>
                                    <p:set>
                                      <p:cBhvr>
                                        <p:cTn id="15" dur="1" fill="hold">
                                          <p:stCondLst>
                                            <p:cond delay="0"/>
                                          </p:stCondLst>
                                        </p:cTn>
                                        <p:tgtEl>
                                          <p:spTgt spid="47108">
                                            <p:txEl>
                                              <p:pRg st="1" end="1"/>
                                            </p:txEl>
                                          </p:spTgt>
                                        </p:tgtEl>
                                        <p:attrNameLst>
                                          <p:attrName>style.visibility</p:attrName>
                                        </p:attrNameLst>
                                      </p:cBhvr>
                                      <p:to>
                                        <p:strVal val="visible"/>
                                      </p:to>
                                    </p:set>
                                    <p:animEffect transition="in" filter="fade">
                                      <p:cBhvr>
                                        <p:cTn id="16" dur="500"/>
                                        <p:tgtEl>
                                          <p:spTgt spid="47108">
                                            <p:txEl>
                                              <p:pRg st="1" end="1"/>
                                            </p:txEl>
                                          </p:spTgt>
                                        </p:tgtEl>
                                      </p:cBhvr>
                                    </p:animEffect>
                                  </p:childTnLst>
                                </p:cTn>
                              </p:par>
                            </p:childTnLst>
                          </p:cTn>
                        </p:par>
                        <p:par>
                          <p:cTn id="17" fill="hold" nodeType="afterGroup">
                            <p:stCondLst>
                              <p:cond delay="2500"/>
                            </p:stCondLst>
                            <p:childTnLst>
                              <p:par>
                                <p:cTn id="18" presetID="16" presetClass="entr" presetSubtype="21" fill="hold" nodeType="afterEffect">
                                  <p:stCondLst>
                                    <p:cond delay="0"/>
                                  </p:stCondLst>
                                  <p:childTnLst>
                                    <p:set>
                                      <p:cBhvr>
                                        <p:cTn id="19" dur="1" fill="hold">
                                          <p:stCondLst>
                                            <p:cond delay="0"/>
                                          </p:stCondLst>
                                        </p:cTn>
                                        <p:tgtEl>
                                          <p:spTgt spid="47108">
                                            <p:txEl>
                                              <p:pRg st="2" end="2"/>
                                            </p:txEl>
                                          </p:spTgt>
                                        </p:tgtEl>
                                        <p:attrNameLst>
                                          <p:attrName>style.visibility</p:attrName>
                                        </p:attrNameLst>
                                      </p:cBhvr>
                                      <p:to>
                                        <p:strVal val="visible"/>
                                      </p:to>
                                    </p:set>
                                    <p:animEffect transition="in" filter="barn(inVertical)">
                                      <p:cBhvr>
                                        <p:cTn id="20" dur="500"/>
                                        <p:tgtEl>
                                          <p:spTgt spid="47108">
                                            <p:txEl>
                                              <p:pRg st="2" end="2"/>
                                            </p:txEl>
                                          </p:spTgt>
                                        </p:tgtEl>
                                      </p:cBhvr>
                                    </p:animEffect>
                                  </p:childTnLst>
                                </p:cTn>
                              </p:par>
                            </p:childTnLst>
                          </p:cTn>
                        </p:par>
                        <p:par>
                          <p:cTn id="21" fill="hold" nodeType="afterGroup">
                            <p:stCondLst>
                              <p:cond delay="3000"/>
                            </p:stCondLst>
                            <p:childTnLst>
                              <p:par>
                                <p:cTn id="22" presetID="16" presetClass="entr" presetSubtype="21" fill="hold" nodeType="afterEffect">
                                  <p:stCondLst>
                                    <p:cond delay="0"/>
                                  </p:stCondLst>
                                  <p:childTnLst>
                                    <p:set>
                                      <p:cBhvr>
                                        <p:cTn id="23" dur="1" fill="hold">
                                          <p:stCondLst>
                                            <p:cond delay="0"/>
                                          </p:stCondLst>
                                        </p:cTn>
                                        <p:tgtEl>
                                          <p:spTgt spid="47108">
                                            <p:txEl>
                                              <p:pRg st="3" end="3"/>
                                            </p:txEl>
                                          </p:spTgt>
                                        </p:tgtEl>
                                        <p:attrNameLst>
                                          <p:attrName>style.visibility</p:attrName>
                                        </p:attrNameLst>
                                      </p:cBhvr>
                                      <p:to>
                                        <p:strVal val="visible"/>
                                      </p:to>
                                    </p:set>
                                    <p:animEffect transition="in" filter="barn(inVertical)">
                                      <p:cBhvr>
                                        <p:cTn id="24" dur="500"/>
                                        <p:tgtEl>
                                          <p:spTgt spid="471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hỗ dành sẵn cho Nội dung 2">
            <a:extLst>
              <a:ext uri="{FF2B5EF4-FFF2-40B4-BE49-F238E27FC236}">
                <a16:creationId xmlns:a16="http://schemas.microsoft.com/office/drawing/2014/main" id="{4675BC50-55ED-94D0-07C8-E022A4483013}"/>
              </a:ext>
            </a:extLst>
          </p:cNvPr>
          <p:cNvSpPr>
            <a:spLocks noGrp="1"/>
          </p:cNvSpPr>
          <p:nvPr>
            <p:ph idx="1"/>
          </p:nvPr>
        </p:nvSpPr>
        <p:spPr>
          <a:xfrm>
            <a:off x="1981200" y="609600"/>
            <a:ext cx="8229600" cy="5791200"/>
          </a:xfrm>
        </p:spPr>
        <p:txBody>
          <a:bodyPr/>
          <a:lstStyle/>
          <a:p>
            <a:pPr algn="just"/>
            <a:r>
              <a:rPr lang="en-US" altLang="vi-VN" sz="2000"/>
              <a:t>Em rất tự hào vì mình được sinh ra và lớn lên trên mảnh đất quê hương thuộc xã Phước Lộc, huyện Tuy Phước, tỉnh Bình Định. Con người quê em rất hiền hòa, chất phát và mến khách. Nơi đây đã sinh ra rất nhiều nhân tài như: nhà hát tuồng Đào Tấn, nhà thơ Xuân Diệu, Hàn Mạc Tử... </a:t>
            </a:r>
          </a:p>
          <a:p>
            <a:pPr algn="just"/>
            <a:endParaRPr lang="en-US" altLang="vi-VN" sz="2000"/>
          </a:p>
          <a:p>
            <a:pPr algn="just"/>
            <a:endParaRPr lang="en-US" altLang="vi-VN" sz="2000"/>
          </a:p>
          <a:p>
            <a:pPr algn="just"/>
            <a:endParaRPr lang="en-US" altLang="vi-VN" sz="2000"/>
          </a:p>
          <a:p>
            <a:pPr algn="just"/>
            <a:endParaRPr lang="en-US" altLang="vi-VN" sz="2000"/>
          </a:p>
          <a:p>
            <a:pPr algn="just"/>
            <a:endParaRPr lang="en-US" altLang="vi-VN" sz="2000"/>
          </a:p>
          <a:p>
            <a:pPr algn="just"/>
            <a:r>
              <a:rPr lang="en-US" altLang="vi-VN" sz="2000"/>
              <a:t> Bên cạnh  những cánh đồng lúa rộng mênh mông, trù phú quanh năm, nơi đây cũng có rất nhiều cảnh đẹp hấp dẫn khách du lịch như: tháp Bánh Ít, Mộ Đào Tấn, tháp Bình Lâm, Đầm Thị Nại,...</a:t>
            </a:r>
            <a:r>
              <a:rPr lang="vi-VN" altLang="vi-VN" sz="2000"/>
              <a:t> </a:t>
            </a:r>
          </a:p>
          <a:p>
            <a:endParaRPr lang="vi-VN" altLang="vi-VN" sz="2400"/>
          </a:p>
        </p:txBody>
      </p:sp>
      <p:pic>
        <p:nvPicPr>
          <p:cNvPr id="48132" name="Ảnh 4">
            <a:extLst>
              <a:ext uri="{FF2B5EF4-FFF2-40B4-BE49-F238E27FC236}">
                <a16:creationId xmlns:a16="http://schemas.microsoft.com/office/drawing/2014/main" id="{E4BD8779-0481-95C3-E344-8D2CFEDCB10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772026"/>
            <a:ext cx="280035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Ảnh 5">
            <a:extLst>
              <a:ext uri="{FF2B5EF4-FFF2-40B4-BE49-F238E27FC236}">
                <a16:creationId xmlns:a16="http://schemas.microsoft.com/office/drawing/2014/main" id="{AF02ACD3-C653-A95D-38D4-6106F7B7FA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48401" y="4772026"/>
            <a:ext cx="277177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Ảnh 1">
            <a:extLst>
              <a:ext uri="{FF2B5EF4-FFF2-40B4-BE49-F238E27FC236}">
                <a16:creationId xmlns:a16="http://schemas.microsoft.com/office/drawing/2014/main" id="{20ECE997-8664-64F7-3CB4-BE6F21AEE4F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905000"/>
            <a:ext cx="7620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Effect transition="in" filter="randombar(horizontal)">
                                      <p:cBhvr>
                                        <p:cTn id="7" dur="500"/>
                                        <p:tgtEl>
                                          <p:spTgt spid="48130">
                                            <p:txEl>
                                              <p:pRg st="0" end="0"/>
                                            </p:txEl>
                                          </p:spTgt>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4" presetClass="entr" presetSubtype="10" fill="hold" nodeType="clickEffect">
                                  <p:stCondLst>
                                    <p:cond delay="0"/>
                                  </p:stCondLst>
                                  <p:childTnLst>
                                    <p:set>
                                      <p:cBhvr>
                                        <p:cTn id="15" dur="1" fill="hold">
                                          <p:stCondLst>
                                            <p:cond delay="0"/>
                                          </p:stCondLst>
                                        </p:cTn>
                                        <p:tgtEl>
                                          <p:spTgt spid="48130">
                                            <p:txEl>
                                              <p:pRg st="6" end="6"/>
                                            </p:txEl>
                                          </p:spTgt>
                                        </p:tgtEl>
                                        <p:attrNameLst>
                                          <p:attrName>style.visibility</p:attrName>
                                        </p:attrNameLst>
                                      </p:cBhvr>
                                      <p:to>
                                        <p:strVal val="visible"/>
                                      </p:to>
                                    </p:set>
                                    <p:animEffect transition="in" filter="randombar(horizontal)">
                                      <p:cBhvr>
                                        <p:cTn id="16" dur="500"/>
                                        <p:tgtEl>
                                          <p:spTgt spid="48130">
                                            <p:txEl>
                                              <p:pRg st="6" end="6"/>
                                            </p:txEl>
                                          </p:spTgt>
                                        </p:tgtEl>
                                      </p:cBhvr>
                                    </p:animEffect>
                                  </p:childTnLst>
                                </p:cTn>
                              </p:par>
                            </p:childTnLst>
                          </p:cTn>
                        </p:par>
                        <p:par>
                          <p:cTn id="17" fill="hold" nodeType="afterGroup">
                            <p:stCondLst>
                              <p:cond delay="500"/>
                            </p:stCondLst>
                            <p:childTnLst>
                              <p:par>
                                <p:cTn id="18" presetID="22" presetClass="entr" presetSubtype="4" fill="hold" nodeType="afterEffect">
                                  <p:stCondLst>
                                    <p:cond delay="0"/>
                                  </p:stCondLst>
                                  <p:childTnLst>
                                    <p:set>
                                      <p:cBhvr>
                                        <p:cTn id="19" dur="1" fill="hold">
                                          <p:stCondLst>
                                            <p:cond delay="0"/>
                                          </p:stCondLst>
                                        </p:cTn>
                                        <p:tgtEl>
                                          <p:spTgt spid="48132"/>
                                        </p:tgtEl>
                                        <p:attrNameLst>
                                          <p:attrName>style.visibility</p:attrName>
                                        </p:attrNameLst>
                                      </p:cBhvr>
                                      <p:to>
                                        <p:strVal val="visible"/>
                                      </p:to>
                                    </p:set>
                                    <p:animEffect transition="in" filter="wipe(down)">
                                      <p:cBhvr>
                                        <p:cTn id="20" dur="500"/>
                                        <p:tgtEl>
                                          <p:spTgt spid="48132"/>
                                        </p:tgtEl>
                                      </p:cBhvr>
                                    </p:animEffect>
                                  </p:childTnLst>
                                </p:cTn>
                              </p:par>
                            </p:childTnLst>
                          </p:cTn>
                        </p:par>
                        <p:par>
                          <p:cTn id="21" fill="hold" nodeType="afterGroup">
                            <p:stCondLst>
                              <p:cond delay="1000"/>
                            </p:stCondLst>
                            <p:childTnLst>
                              <p:par>
                                <p:cTn id="22" presetID="22" presetClass="entr" presetSubtype="4" fill="hold" nodeType="afterEffect">
                                  <p:stCondLst>
                                    <p:cond delay="0"/>
                                  </p:stCondLst>
                                  <p:childTnLst>
                                    <p:set>
                                      <p:cBhvr>
                                        <p:cTn id="23" dur="1" fill="hold">
                                          <p:stCondLst>
                                            <p:cond delay="0"/>
                                          </p:stCondLst>
                                        </p:cTn>
                                        <p:tgtEl>
                                          <p:spTgt spid="48133"/>
                                        </p:tgtEl>
                                        <p:attrNameLst>
                                          <p:attrName>style.visibility</p:attrName>
                                        </p:attrNameLst>
                                      </p:cBhvr>
                                      <p:to>
                                        <p:strVal val="visible"/>
                                      </p:to>
                                    </p:set>
                                    <p:animEffect transition="in" filter="wipe(down)">
                                      <p:cBhvr>
                                        <p:cTn id="24"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ình chữ nhật 4">
            <a:extLst>
              <a:ext uri="{FF2B5EF4-FFF2-40B4-BE49-F238E27FC236}">
                <a16:creationId xmlns:a16="http://schemas.microsoft.com/office/drawing/2014/main" id="{0F3AD0C9-35D9-5E84-3CDF-9DB773A3C224}"/>
              </a:ext>
            </a:extLst>
          </p:cNvPr>
          <p:cNvSpPr/>
          <p:nvPr/>
        </p:nvSpPr>
        <p:spPr>
          <a:xfrm>
            <a:off x="1981200" y="533401"/>
            <a:ext cx="8153400" cy="4894263"/>
          </a:xfrm>
          <a:prstGeom prst="rect">
            <a:avLst/>
          </a:prstGeom>
        </p:spPr>
        <p:txBody>
          <a:bodyPr>
            <a:spAutoFit/>
          </a:bodyPr>
          <a:lstStyle/>
          <a:p>
            <a:pPr marL="342900" indent="-342900" algn="just">
              <a:spcBef>
                <a:spcPct val="20000"/>
              </a:spcBef>
              <a:buFontTx/>
              <a:buChar char="•"/>
              <a:defRPr/>
            </a:pPr>
            <a:r>
              <a:rPr lang="vi-VN" sz="2000" kern="0" dirty="0">
                <a:solidFill>
                  <a:srgbClr val="000000"/>
                </a:solidFill>
                <a:latin typeface="Times New Roman" pitchFamily="18" charset="0"/>
              </a:rPr>
              <a:t>Tuy </a:t>
            </a:r>
            <a:r>
              <a:rPr lang="vi-VN" sz="2000" kern="0" dirty="0" err="1">
                <a:solidFill>
                  <a:srgbClr val="000000"/>
                </a:solidFill>
                <a:latin typeface="Times New Roman" pitchFamily="18" charset="0"/>
              </a:rPr>
              <a:t>Phước</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còn</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có</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rất</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nhiều</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các</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món</a:t>
            </a:r>
            <a:r>
              <a:rPr lang="vi-VN" sz="2000" kern="0" dirty="0">
                <a:solidFill>
                  <a:srgbClr val="000000"/>
                </a:solidFill>
                <a:latin typeface="Times New Roman" pitchFamily="18" charset="0"/>
              </a:rPr>
              <a:t> ăn </a:t>
            </a:r>
            <a:r>
              <a:rPr lang="vi-VN" sz="2000" kern="0" dirty="0" err="1">
                <a:solidFill>
                  <a:srgbClr val="000000"/>
                </a:solidFill>
                <a:latin typeface="Times New Roman" pitchFamily="18" charset="0"/>
              </a:rPr>
              <a:t>đặc</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sản</a:t>
            </a:r>
            <a:r>
              <a:rPr lang="vi-VN" sz="2000" kern="0" dirty="0">
                <a:solidFill>
                  <a:srgbClr val="000000"/>
                </a:solidFill>
                <a:latin typeface="Times New Roman" pitchFamily="18" charset="0"/>
              </a:rPr>
              <a:t> như: </a:t>
            </a:r>
            <a:r>
              <a:rPr lang="vi-VN" sz="2000" kern="0" dirty="0" err="1">
                <a:solidFill>
                  <a:srgbClr val="000000"/>
                </a:solidFill>
                <a:latin typeface="Times New Roman" pitchFamily="18" charset="0"/>
              </a:rPr>
              <a:t>bánh</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ít</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lá</a:t>
            </a:r>
            <a:r>
              <a:rPr lang="vi-VN" sz="2000" kern="0" dirty="0">
                <a:solidFill>
                  <a:srgbClr val="000000"/>
                </a:solidFill>
                <a:latin typeface="Times New Roman" pitchFamily="18" charset="0"/>
              </a:rPr>
              <a:t> gai, nem </a:t>
            </a:r>
            <a:r>
              <a:rPr lang="vi-VN" sz="2000" kern="0" dirty="0" err="1">
                <a:solidFill>
                  <a:srgbClr val="000000"/>
                </a:solidFill>
                <a:latin typeface="Times New Roman" pitchFamily="18" charset="0"/>
              </a:rPr>
              <a:t>chợ</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huyện</a:t>
            </a:r>
            <a:r>
              <a:rPr lang="vi-VN" sz="2000" kern="0" dirty="0">
                <a:solidFill>
                  <a:srgbClr val="000000"/>
                </a:solidFill>
                <a:latin typeface="Times New Roman" pitchFamily="18" charset="0"/>
              </a:rPr>
              <a:t>,... </a:t>
            </a:r>
          </a:p>
          <a:p>
            <a:pPr algn="just">
              <a:spcBef>
                <a:spcPct val="20000"/>
              </a:spcBef>
              <a:defRPr/>
            </a:pPr>
            <a:r>
              <a:rPr lang="vi-VN" sz="2000" kern="0" dirty="0">
                <a:solidFill>
                  <a:srgbClr val="000000"/>
                </a:solidFill>
                <a:latin typeface="Times New Roman" pitchFamily="18" charset="0"/>
              </a:rPr>
              <a:t> </a:t>
            </a:r>
          </a:p>
          <a:p>
            <a:pPr algn="just">
              <a:spcBef>
                <a:spcPct val="20000"/>
              </a:spcBef>
              <a:defRPr/>
            </a:pPr>
            <a:endParaRPr lang="vi-VN" sz="2000" kern="0" dirty="0">
              <a:solidFill>
                <a:srgbClr val="000000"/>
              </a:solidFill>
              <a:latin typeface="Times New Roman" pitchFamily="18" charset="0"/>
            </a:endParaRPr>
          </a:p>
          <a:p>
            <a:pPr algn="just">
              <a:spcBef>
                <a:spcPct val="20000"/>
              </a:spcBef>
              <a:defRPr/>
            </a:pPr>
            <a:endParaRPr lang="vi-VN" sz="2000" kern="0" dirty="0">
              <a:solidFill>
                <a:srgbClr val="000000"/>
              </a:solidFill>
              <a:latin typeface="Times New Roman" pitchFamily="18" charset="0"/>
            </a:endParaRPr>
          </a:p>
          <a:p>
            <a:pPr algn="just">
              <a:spcBef>
                <a:spcPct val="20000"/>
              </a:spcBef>
              <a:defRPr/>
            </a:pPr>
            <a:endParaRPr lang="vi-VN" sz="2000" kern="0" dirty="0">
              <a:solidFill>
                <a:srgbClr val="000000"/>
              </a:solidFill>
              <a:latin typeface="Times New Roman" pitchFamily="18" charset="0"/>
            </a:endParaRPr>
          </a:p>
          <a:p>
            <a:pPr algn="just">
              <a:spcBef>
                <a:spcPct val="20000"/>
              </a:spcBef>
              <a:defRPr/>
            </a:pPr>
            <a:endParaRPr lang="vi-VN" sz="2000" kern="0" dirty="0">
              <a:solidFill>
                <a:srgbClr val="000000"/>
              </a:solidFill>
              <a:latin typeface="Times New Roman" pitchFamily="18" charset="0"/>
            </a:endParaRPr>
          </a:p>
          <a:p>
            <a:pPr algn="just">
              <a:spcBef>
                <a:spcPct val="20000"/>
              </a:spcBef>
              <a:defRPr/>
            </a:pPr>
            <a:r>
              <a:rPr lang="vi-VN" sz="2000" kern="0" dirty="0">
                <a:solidFill>
                  <a:srgbClr val="000000"/>
                </a:solidFill>
                <a:latin typeface="Times New Roman" pitchFamily="18" charset="0"/>
              </a:rPr>
              <a:t>     Không </a:t>
            </a:r>
            <a:r>
              <a:rPr lang="vi-VN" sz="2000" kern="0" dirty="0" err="1">
                <a:solidFill>
                  <a:srgbClr val="000000"/>
                </a:solidFill>
                <a:latin typeface="Times New Roman" pitchFamily="18" charset="0"/>
              </a:rPr>
              <a:t>những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thế</a:t>
            </a:r>
            <a:r>
              <a:rPr lang="vi-VN" sz="2000" kern="0" dirty="0">
                <a:solidFill>
                  <a:srgbClr val="000000"/>
                </a:solidFill>
                <a:latin typeface="Times New Roman" pitchFamily="18" charset="0"/>
              </a:rPr>
              <a:t>, Tuy </a:t>
            </a:r>
            <a:r>
              <a:rPr lang="vi-VN" sz="2000" kern="0" dirty="0" err="1">
                <a:solidFill>
                  <a:srgbClr val="000000"/>
                </a:solidFill>
                <a:latin typeface="Times New Roman" pitchFamily="18" charset="0"/>
              </a:rPr>
              <a:t>Phước</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còn</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có</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nhà</a:t>
            </a:r>
            <a:r>
              <a:rPr lang="vi-VN" sz="2000" kern="0" dirty="0">
                <a:solidFill>
                  <a:srgbClr val="000000"/>
                </a:solidFill>
                <a:latin typeface="Times New Roman" pitchFamily="18" charset="0"/>
              </a:rPr>
              <a:t> ga Diêu </a:t>
            </a:r>
            <a:r>
              <a:rPr lang="vi-VN" sz="2000" kern="0" dirty="0" err="1">
                <a:solidFill>
                  <a:srgbClr val="000000"/>
                </a:solidFill>
                <a:latin typeface="Times New Roman" pitchFamily="18" charset="0"/>
              </a:rPr>
              <a:t>Trì</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rộng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lớn</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và</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đường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sắt</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Bắc</a:t>
            </a:r>
            <a:r>
              <a:rPr lang="vi-VN" sz="2000" kern="0" dirty="0">
                <a:solidFill>
                  <a:srgbClr val="000000"/>
                </a:solidFill>
                <a:latin typeface="Times New Roman" pitchFamily="18" charset="0"/>
              </a:rPr>
              <a:t> Nam </a:t>
            </a:r>
            <a:r>
              <a:rPr lang="vi-VN" sz="2000" kern="0" dirty="0" err="1">
                <a:solidFill>
                  <a:srgbClr val="000000"/>
                </a:solidFill>
                <a:latin typeface="Times New Roman" pitchFamily="18" charset="0"/>
              </a:rPr>
              <a:t>chạy</a:t>
            </a:r>
            <a:r>
              <a:rPr lang="vi-VN" sz="2000" kern="0" dirty="0">
                <a:solidFill>
                  <a:srgbClr val="000000"/>
                </a:solidFill>
                <a:latin typeface="Times New Roman" pitchFamily="18" charset="0"/>
              </a:rPr>
              <a:t> song </a:t>
            </a:r>
            <a:r>
              <a:rPr lang="vi-VN" sz="2000" kern="0" dirty="0" err="1">
                <a:solidFill>
                  <a:srgbClr val="000000"/>
                </a:solidFill>
                <a:latin typeface="Times New Roman" pitchFamily="18" charset="0"/>
              </a:rPr>
              <a:t>song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quốc</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lộ</a:t>
            </a:r>
            <a:r>
              <a:rPr lang="vi-VN" sz="2000" kern="0" dirty="0">
                <a:solidFill>
                  <a:srgbClr val="000000"/>
                </a:solidFill>
                <a:latin typeface="Times New Roman" pitchFamily="18" charset="0"/>
              </a:rPr>
              <a:t> 1A </a:t>
            </a:r>
            <a:r>
              <a:rPr lang="vi-VN" sz="2000" kern="0" dirty="0" err="1">
                <a:solidFill>
                  <a:srgbClr val="000000"/>
                </a:solidFill>
                <a:latin typeface="Times New Roman" pitchFamily="18" charset="0"/>
              </a:rPr>
              <a:t>rất</a:t>
            </a:r>
            <a:r>
              <a:rPr lang="vi-VN" sz="2000" kern="0" dirty="0">
                <a:solidFill>
                  <a:srgbClr val="000000"/>
                </a:solidFill>
                <a:latin typeface="Times New Roman" pitchFamily="18" charset="0"/>
              </a:rPr>
              <a:t> kiên </a:t>
            </a:r>
            <a:r>
              <a:rPr lang="vi-VN" sz="2000" kern="0" dirty="0" err="1">
                <a:solidFill>
                  <a:srgbClr val="000000"/>
                </a:solidFill>
                <a:latin typeface="Times New Roman" pitchFamily="18" charset="0"/>
              </a:rPr>
              <a:t>cố</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Ngoài</a:t>
            </a:r>
            <a:r>
              <a:rPr lang="vi-VN" sz="2000" kern="0" dirty="0">
                <a:solidFill>
                  <a:srgbClr val="000000"/>
                </a:solidFill>
                <a:latin typeface="Times New Roman" pitchFamily="18" charset="0"/>
              </a:rPr>
              <a:t> ra quê em </a:t>
            </a:r>
            <a:r>
              <a:rPr lang="vi-VN" sz="2000" kern="0" dirty="0" err="1">
                <a:solidFill>
                  <a:srgbClr val="000000"/>
                </a:solidFill>
                <a:latin typeface="Times New Roman" pitchFamily="18" charset="0"/>
              </a:rPr>
              <a:t>còn</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có</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chợ</a:t>
            </a:r>
            <a:r>
              <a:rPr lang="vi-VN" sz="2000" kern="0" dirty="0">
                <a:solidFill>
                  <a:srgbClr val="000000"/>
                </a:solidFill>
                <a:latin typeface="Times New Roman" pitchFamily="18" charset="0"/>
              </a:rPr>
              <a:t> phiên </a:t>
            </a:r>
            <a:r>
              <a:rPr lang="vi-VN" sz="2000" kern="0" dirty="0" err="1">
                <a:solidFill>
                  <a:srgbClr val="000000"/>
                </a:solidFill>
                <a:latin typeface="Times New Roman" pitchFamily="18" charset="0"/>
              </a:rPr>
              <a:t>nữa</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đấy</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Tờ</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mờ</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sáng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chợ</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đã</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khá</a:t>
            </a:r>
            <a:r>
              <a:rPr lang="vi-VN" sz="2000" kern="0" dirty="0">
                <a:solidFill>
                  <a:srgbClr val="000000"/>
                </a:solidFill>
                <a:latin typeface="Times New Roman" pitchFamily="18" charset="0"/>
              </a:rPr>
              <a:t> đông. </a:t>
            </a:r>
            <a:r>
              <a:rPr lang="vi-VN" sz="2000" kern="0" dirty="0" err="1">
                <a:solidFill>
                  <a:srgbClr val="000000"/>
                </a:solidFill>
                <a:latin typeface="Times New Roman" pitchFamily="18" charset="0"/>
              </a:rPr>
              <a:t>Từng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tốp</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từng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tốp</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người</a:t>
            </a:r>
            <a:r>
              <a:rPr lang="vi-VN" sz="2000" kern="0" dirty="0">
                <a:solidFill>
                  <a:srgbClr val="000000"/>
                </a:solidFill>
                <a:latin typeface="Times New Roman" pitchFamily="18" charset="0"/>
              </a:rPr>
              <a:t> quang </a:t>
            </a:r>
            <a:r>
              <a:rPr lang="vi-VN" sz="2000" kern="0" dirty="0" err="1">
                <a:solidFill>
                  <a:srgbClr val="000000"/>
                </a:solidFill>
                <a:latin typeface="Times New Roman" pitchFamily="18" charset="0"/>
              </a:rPr>
              <a:t>gánh</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kĩu</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kịt</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từ</a:t>
            </a:r>
            <a:r>
              <a:rPr lang="vi-VN" sz="2000" kern="0" dirty="0">
                <a:solidFill>
                  <a:srgbClr val="000000"/>
                </a:solidFill>
                <a:latin typeface="Times New Roman" pitchFamily="18" charset="0"/>
              </a:rPr>
              <a:t> trên đê </a:t>
            </a:r>
            <a:r>
              <a:rPr lang="vi-VN" sz="2000" kern="0" dirty="0" err="1">
                <a:solidFill>
                  <a:srgbClr val="000000"/>
                </a:solidFill>
                <a:latin typeface="Times New Roman" pitchFamily="18" charset="0"/>
              </a:rPr>
              <a:t>xuống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từ</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làng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dưới</a:t>
            </a:r>
            <a:r>
              <a:rPr lang="vi-VN" sz="2000" kern="0" dirty="0">
                <a:solidFill>
                  <a:srgbClr val="000000"/>
                </a:solidFill>
                <a:latin typeface="Times New Roman" pitchFamily="18" charset="0"/>
              </a:rPr>
              <a:t> lên, </a:t>
            </a:r>
            <a:r>
              <a:rPr lang="vi-VN" sz="2000" kern="0" dirty="0" err="1">
                <a:solidFill>
                  <a:srgbClr val="000000"/>
                </a:solidFill>
                <a:latin typeface="Times New Roman" pitchFamily="18" charset="0"/>
              </a:rPr>
              <a:t>tíu</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tít</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đổ</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về</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chợ</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tiếng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trò</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chuyện</a:t>
            </a:r>
            <a:r>
              <a:rPr lang="vi-VN" sz="2000" kern="0" dirty="0">
                <a:solidFill>
                  <a:srgbClr val="000000"/>
                </a:solidFill>
                <a:latin typeface="Times New Roman" pitchFamily="18" charset="0"/>
              </a:rPr>
              <a:t> rôm </a:t>
            </a:r>
            <a:r>
              <a:rPr lang="vi-VN" sz="2000" kern="0" dirty="0" err="1">
                <a:solidFill>
                  <a:srgbClr val="000000"/>
                </a:solidFill>
                <a:latin typeface="Times New Roman" pitchFamily="18" charset="0"/>
              </a:rPr>
              <a:t>rả</a:t>
            </a:r>
            <a:r>
              <a:rPr lang="vi-VN" sz="2000" kern="0" dirty="0">
                <a:solidFill>
                  <a:srgbClr val="000000"/>
                </a:solidFill>
                <a:latin typeface="Times New Roman" pitchFamily="18" charset="0"/>
              </a:rPr>
              <a:t>. Con </a:t>
            </a:r>
            <a:r>
              <a:rPr lang="vi-VN" sz="2000" kern="0" dirty="0" err="1">
                <a:solidFill>
                  <a:srgbClr val="000000"/>
                </a:solidFill>
                <a:latin typeface="Times New Roman" pitchFamily="18" charset="0"/>
              </a:rPr>
              <a:t>đường</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làng</a:t>
            </a:r>
            <a:r>
              <a:rPr lang="vi-VN" sz="2000" kern="0" dirty="0">
                <a:solidFill>
                  <a:srgbClr val="000000"/>
                </a:solidFill>
                <a:latin typeface="Times New Roman" pitchFamily="18" charset="0"/>
              </a:rPr>
              <a:t> em </a:t>
            </a:r>
            <a:r>
              <a:rPr lang="vi-VN" sz="2000" kern="0" dirty="0" err="1">
                <a:solidFill>
                  <a:srgbClr val="000000"/>
                </a:solidFill>
                <a:latin typeface="Times New Roman" pitchFamily="18" charset="0"/>
              </a:rPr>
              <a:t>tấp</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nập</a:t>
            </a:r>
            <a:r>
              <a:rPr lang="vi-VN" sz="2000" kern="0" dirty="0">
                <a:solidFill>
                  <a:srgbClr val="000000"/>
                </a:solidFill>
                <a:latin typeface="Times New Roman" pitchFamily="18" charset="0"/>
              </a:rPr>
              <a:t> </a:t>
            </a:r>
            <a:r>
              <a:rPr lang="vi-VN" sz="2000" kern="0" dirty="0" err="1">
                <a:solidFill>
                  <a:srgbClr val="000000"/>
                </a:solidFill>
                <a:latin typeface="Times New Roman" pitchFamily="18" charset="0"/>
              </a:rPr>
              <a:t>người</a:t>
            </a:r>
            <a:r>
              <a:rPr lang="vi-VN" sz="2000" kern="0" dirty="0">
                <a:solidFill>
                  <a:srgbClr val="000000"/>
                </a:solidFill>
                <a:latin typeface="Times New Roman" pitchFamily="18" charset="0"/>
              </a:rPr>
              <a:t> qua </a:t>
            </a:r>
            <a:r>
              <a:rPr lang="vi-VN" sz="2000" kern="0" dirty="0" err="1">
                <a:solidFill>
                  <a:srgbClr val="000000"/>
                </a:solidFill>
                <a:latin typeface="Times New Roman" pitchFamily="18" charset="0"/>
              </a:rPr>
              <a:t>lại</a:t>
            </a:r>
            <a:r>
              <a:rPr lang="vi-VN" sz="2000" kern="0" dirty="0">
                <a:solidFill>
                  <a:srgbClr val="000000"/>
                </a:solidFill>
                <a:latin typeface="Times New Roman" pitchFamily="18" charset="0"/>
              </a:rPr>
              <a:t>, đông vui như </a:t>
            </a:r>
            <a:r>
              <a:rPr lang="vi-VN" sz="2000" kern="0" dirty="0" err="1">
                <a:solidFill>
                  <a:srgbClr val="000000"/>
                </a:solidFill>
                <a:latin typeface="Times New Roman" pitchFamily="18" charset="0"/>
              </a:rPr>
              <a:t>hội</a:t>
            </a:r>
            <a:r>
              <a:rPr lang="vi-VN" sz="2000" kern="0" dirty="0">
                <a:solidFill>
                  <a:srgbClr val="000000"/>
                </a:solidFill>
                <a:latin typeface="Times New Roman" pitchFamily="18" charset="0"/>
              </a:rPr>
              <a:t>.</a:t>
            </a:r>
          </a:p>
          <a:p>
            <a:pPr marL="342900" indent="-342900" algn="just">
              <a:spcBef>
                <a:spcPct val="20000"/>
              </a:spcBef>
              <a:buFontTx/>
              <a:buChar char="•"/>
              <a:defRPr/>
            </a:pPr>
            <a:endParaRPr lang="vi-VN" sz="2000" kern="0" dirty="0">
              <a:solidFill>
                <a:srgbClr val="000000"/>
              </a:solidFill>
              <a:latin typeface="Times New Roman" pitchFamily="18" charset="0"/>
            </a:endParaRPr>
          </a:p>
        </p:txBody>
      </p:sp>
      <p:pic>
        <p:nvPicPr>
          <p:cNvPr id="49155" name="Ảnh 5">
            <a:extLst>
              <a:ext uri="{FF2B5EF4-FFF2-40B4-BE49-F238E27FC236}">
                <a16:creationId xmlns:a16="http://schemas.microsoft.com/office/drawing/2014/main" id="{7A6FA27E-1C90-C210-A2D6-8273AD0653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66963" y="1179514"/>
            <a:ext cx="3238500" cy="179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6" name="Ảnh 6">
            <a:extLst>
              <a:ext uri="{FF2B5EF4-FFF2-40B4-BE49-F238E27FC236}">
                <a16:creationId xmlns:a16="http://schemas.microsoft.com/office/drawing/2014/main" id="{B51BFF8D-4BEC-13AC-C4B2-34A95AA368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179514"/>
            <a:ext cx="2895600" cy="179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Ảnh 9">
            <a:extLst>
              <a:ext uri="{FF2B5EF4-FFF2-40B4-BE49-F238E27FC236}">
                <a16:creationId xmlns:a16="http://schemas.microsoft.com/office/drawing/2014/main" id="{404E6BC8-F924-41EE-7C59-7123FEBF2F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76526" y="4648201"/>
            <a:ext cx="26193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8" name="Ảnh 10">
            <a:extLst>
              <a:ext uri="{FF2B5EF4-FFF2-40B4-BE49-F238E27FC236}">
                <a16:creationId xmlns:a16="http://schemas.microsoft.com/office/drawing/2014/main" id="{6F49DDC0-D674-9D86-F6C0-7A6DE2BEA19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399214" y="4772025"/>
            <a:ext cx="2828925"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49155"/>
                                        </p:tgtEl>
                                        <p:attrNameLst>
                                          <p:attrName>style.visibility</p:attrName>
                                        </p:attrNameLst>
                                      </p:cBhvr>
                                      <p:to>
                                        <p:strVal val="visible"/>
                                      </p:to>
                                    </p:set>
                                    <p:animEffect transition="in" filter="fade">
                                      <p:cBhvr>
                                        <p:cTn id="11" dur="500"/>
                                        <p:tgtEl>
                                          <p:spTgt spid="49155"/>
                                        </p:tgtEl>
                                      </p:cBhvr>
                                    </p:animEffect>
                                  </p:childTnLst>
                                </p:cTn>
                              </p:par>
                            </p:childTnLst>
                          </p:cTn>
                        </p:par>
                        <p:par>
                          <p:cTn id="12" fill="hold" nodeType="afterGroup">
                            <p:stCondLst>
                              <p:cond delay="1000"/>
                            </p:stCondLst>
                            <p:childTnLst>
                              <p:par>
                                <p:cTn id="13" presetID="16" presetClass="entr" presetSubtype="21" fill="hold" nodeType="afterEffect">
                                  <p:stCondLst>
                                    <p:cond delay="0"/>
                                  </p:stCondLst>
                                  <p:childTnLst>
                                    <p:set>
                                      <p:cBhvr>
                                        <p:cTn id="14" dur="1" fill="hold">
                                          <p:stCondLst>
                                            <p:cond delay="0"/>
                                          </p:stCondLst>
                                        </p:cTn>
                                        <p:tgtEl>
                                          <p:spTgt spid="49156"/>
                                        </p:tgtEl>
                                        <p:attrNameLst>
                                          <p:attrName>style.visibility</p:attrName>
                                        </p:attrNameLst>
                                      </p:cBhvr>
                                      <p:to>
                                        <p:strVal val="visible"/>
                                      </p:to>
                                    </p:set>
                                    <p:animEffect transition="in" filter="barn(inVertical)">
                                      <p:cBhvr>
                                        <p:cTn id="15" dur="500"/>
                                        <p:tgtEl>
                                          <p:spTgt spid="4915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ntr" presetSubtype="16"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animEffect transition="in" filter="circle(in)">
                                      <p:cBhvr>
                                        <p:cTn id="20" dur="2000"/>
                                        <p:tgtEl>
                                          <p:spTgt spid="5">
                                            <p:txEl>
                                              <p:pRg st="6" end="6"/>
                                            </p:txEl>
                                          </p:spTgt>
                                        </p:tgtEl>
                                      </p:cBhvr>
                                    </p:animEffect>
                                  </p:childTnLst>
                                </p:cTn>
                              </p:par>
                            </p:childTnLst>
                          </p:cTn>
                        </p:par>
                        <p:par>
                          <p:cTn id="21" fill="hold" nodeType="afterGroup">
                            <p:stCondLst>
                              <p:cond delay="2000"/>
                            </p:stCondLst>
                            <p:childTnLst>
                              <p:par>
                                <p:cTn id="22" presetID="42" presetClass="entr" presetSubtype="0" fill="hold" nodeType="afterEffect">
                                  <p:stCondLst>
                                    <p:cond delay="0"/>
                                  </p:stCondLst>
                                  <p:childTnLst>
                                    <p:set>
                                      <p:cBhvr>
                                        <p:cTn id="23" dur="1" fill="hold">
                                          <p:stCondLst>
                                            <p:cond delay="0"/>
                                          </p:stCondLst>
                                        </p:cTn>
                                        <p:tgtEl>
                                          <p:spTgt spid="49157"/>
                                        </p:tgtEl>
                                        <p:attrNameLst>
                                          <p:attrName>style.visibility</p:attrName>
                                        </p:attrNameLst>
                                      </p:cBhvr>
                                      <p:to>
                                        <p:strVal val="visible"/>
                                      </p:to>
                                    </p:set>
                                    <p:animEffect transition="in" filter="fade">
                                      <p:cBhvr>
                                        <p:cTn id="24" dur="1000"/>
                                        <p:tgtEl>
                                          <p:spTgt spid="49157"/>
                                        </p:tgtEl>
                                      </p:cBhvr>
                                    </p:animEffect>
                                    <p:anim calcmode="lin" valueType="num">
                                      <p:cBhvr>
                                        <p:cTn id="25" dur="1000" fill="hold"/>
                                        <p:tgtEl>
                                          <p:spTgt spid="49157"/>
                                        </p:tgtEl>
                                        <p:attrNameLst>
                                          <p:attrName>ppt_x</p:attrName>
                                        </p:attrNameLst>
                                      </p:cBhvr>
                                      <p:tavLst>
                                        <p:tav tm="0">
                                          <p:val>
                                            <p:strVal val="#ppt_x"/>
                                          </p:val>
                                        </p:tav>
                                        <p:tav tm="100000">
                                          <p:val>
                                            <p:strVal val="#ppt_x"/>
                                          </p:val>
                                        </p:tav>
                                      </p:tavLst>
                                    </p:anim>
                                    <p:anim calcmode="lin" valueType="num">
                                      <p:cBhvr>
                                        <p:cTn id="26" dur="1000" fill="hold"/>
                                        <p:tgtEl>
                                          <p:spTgt spid="49157"/>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3000"/>
                            </p:stCondLst>
                            <p:childTnLst>
                              <p:par>
                                <p:cTn id="28" presetID="42" presetClass="entr" presetSubtype="0" fill="hold" nodeType="afterEffect">
                                  <p:stCondLst>
                                    <p:cond delay="0"/>
                                  </p:stCondLst>
                                  <p:childTnLst>
                                    <p:set>
                                      <p:cBhvr>
                                        <p:cTn id="29" dur="1" fill="hold">
                                          <p:stCondLst>
                                            <p:cond delay="0"/>
                                          </p:stCondLst>
                                        </p:cTn>
                                        <p:tgtEl>
                                          <p:spTgt spid="49158"/>
                                        </p:tgtEl>
                                        <p:attrNameLst>
                                          <p:attrName>style.visibility</p:attrName>
                                        </p:attrNameLst>
                                      </p:cBhvr>
                                      <p:to>
                                        <p:strVal val="visible"/>
                                      </p:to>
                                    </p:set>
                                    <p:animEffect transition="in" filter="fade">
                                      <p:cBhvr>
                                        <p:cTn id="30" dur="1000"/>
                                        <p:tgtEl>
                                          <p:spTgt spid="49158"/>
                                        </p:tgtEl>
                                      </p:cBhvr>
                                    </p:animEffect>
                                    <p:anim calcmode="lin" valueType="num">
                                      <p:cBhvr>
                                        <p:cTn id="31" dur="1000" fill="hold"/>
                                        <p:tgtEl>
                                          <p:spTgt spid="49158"/>
                                        </p:tgtEl>
                                        <p:attrNameLst>
                                          <p:attrName>ppt_x</p:attrName>
                                        </p:attrNameLst>
                                      </p:cBhvr>
                                      <p:tavLst>
                                        <p:tav tm="0">
                                          <p:val>
                                            <p:strVal val="#ppt_x"/>
                                          </p:val>
                                        </p:tav>
                                        <p:tav tm="100000">
                                          <p:val>
                                            <p:strVal val="#ppt_x"/>
                                          </p:val>
                                        </p:tav>
                                      </p:tavLst>
                                    </p:anim>
                                    <p:anim calcmode="lin" valueType="num">
                                      <p:cBhvr>
                                        <p:cTn id="32" dur="1000" fill="hold"/>
                                        <p:tgtEl>
                                          <p:spTgt spid="491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24B42-D76D-5786-10DA-D7A297FDF3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FAACBB-1BD9-C53D-F1A3-CAE927429A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09532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9DED5-D17E-BF0C-8AF3-36AE0CCFCE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B37DD0-30BD-FAFB-32B4-05AFCF7EA03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96464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39CC702-4CFE-19D8-CDF9-51D755B80E5D}"/>
              </a:ext>
            </a:extLst>
          </p:cNvPr>
          <p:cNvSpPr txBox="1">
            <a:spLocks/>
          </p:cNvSpPr>
          <p:nvPr/>
        </p:nvSpPr>
        <p:spPr>
          <a:xfrm>
            <a:off x="2192338" y="4114800"/>
            <a:ext cx="7942262" cy="1214438"/>
          </a:xfrm>
          <a:prstGeom prst="rect">
            <a:avLst/>
          </a:prstGeom>
        </p:spPr>
        <p:txBody>
          <a:bodyPr anchor="ctr">
            <a:normAutofit fontScale="85000" lnSpcReduction="10000"/>
          </a:bodyPr>
          <a:lstStyle>
            <a:lvl1pPr>
              <a:defRPr sz="2600" b="1" i="1">
                <a:solidFill>
                  <a:srgbClr val="3366CC"/>
                </a:solidFill>
                <a:latin typeface=".VnTime" pitchFamily="34" charset="0"/>
                <a:cs typeface="Arial" charset="0"/>
              </a:defRPr>
            </a:lvl1pPr>
            <a:lvl2pPr marL="742950" indent="-285750">
              <a:defRPr sz="2600" b="1" i="1">
                <a:solidFill>
                  <a:srgbClr val="3366CC"/>
                </a:solidFill>
                <a:latin typeface=".VnTime" pitchFamily="34" charset="0"/>
                <a:cs typeface="Arial" charset="0"/>
              </a:defRPr>
            </a:lvl2pPr>
            <a:lvl3pPr marL="1143000" indent="-228600">
              <a:defRPr sz="2600" b="1" i="1">
                <a:solidFill>
                  <a:srgbClr val="3366CC"/>
                </a:solidFill>
                <a:latin typeface=".VnTime" pitchFamily="34" charset="0"/>
                <a:cs typeface="Arial" charset="0"/>
              </a:defRPr>
            </a:lvl3pPr>
            <a:lvl4pPr marL="1600200" indent="-228600">
              <a:defRPr sz="2600" b="1" i="1">
                <a:solidFill>
                  <a:srgbClr val="3366CC"/>
                </a:solidFill>
                <a:latin typeface=".VnTime" pitchFamily="34" charset="0"/>
                <a:cs typeface="Arial" charset="0"/>
              </a:defRPr>
            </a:lvl4pPr>
            <a:lvl5pPr marL="2057400" indent="-228600">
              <a:defRPr sz="2600" b="1" i="1">
                <a:solidFill>
                  <a:srgbClr val="3366CC"/>
                </a:solidFill>
                <a:latin typeface=".VnTime" pitchFamily="34" charset="0"/>
                <a:cs typeface="Arial" charset="0"/>
              </a:defRPr>
            </a:lvl5pPr>
            <a:lvl6pPr marL="2514600" indent="-228600" eaLnBrk="0" fontAlgn="base" hangingPunct="0">
              <a:spcBef>
                <a:spcPct val="50000"/>
              </a:spcBef>
              <a:spcAft>
                <a:spcPct val="0"/>
              </a:spcAft>
              <a:buChar char="•"/>
              <a:defRPr sz="2600" b="1" i="1">
                <a:solidFill>
                  <a:srgbClr val="3366CC"/>
                </a:solidFill>
                <a:latin typeface=".VnTime" pitchFamily="34" charset="0"/>
                <a:cs typeface="Arial" charset="0"/>
              </a:defRPr>
            </a:lvl6pPr>
            <a:lvl7pPr marL="2971800" indent="-228600" eaLnBrk="0" fontAlgn="base" hangingPunct="0">
              <a:spcBef>
                <a:spcPct val="50000"/>
              </a:spcBef>
              <a:spcAft>
                <a:spcPct val="0"/>
              </a:spcAft>
              <a:buChar char="•"/>
              <a:defRPr sz="2600" b="1" i="1">
                <a:solidFill>
                  <a:srgbClr val="3366CC"/>
                </a:solidFill>
                <a:latin typeface=".VnTime" pitchFamily="34" charset="0"/>
                <a:cs typeface="Arial" charset="0"/>
              </a:defRPr>
            </a:lvl7pPr>
            <a:lvl8pPr marL="3429000" indent="-228600" eaLnBrk="0" fontAlgn="base" hangingPunct="0">
              <a:spcBef>
                <a:spcPct val="50000"/>
              </a:spcBef>
              <a:spcAft>
                <a:spcPct val="0"/>
              </a:spcAft>
              <a:buChar char="•"/>
              <a:defRPr sz="2600" b="1" i="1">
                <a:solidFill>
                  <a:srgbClr val="3366CC"/>
                </a:solidFill>
                <a:latin typeface=".VnTime" pitchFamily="34" charset="0"/>
                <a:cs typeface="Arial" charset="0"/>
              </a:defRPr>
            </a:lvl8pPr>
            <a:lvl9pPr marL="3886200" indent="-228600" eaLnBrk="0" fontAlgn="base" hangingPunct="0">
              <a:spcBef>
                <a:spcPct val="50000"/>
              </a:spcBef>
              <a:spcAft>
                <a:spcPct val="0"/>
              </a:spcAft>
              <a:buChar char="•"/>
              <a:defRPr sz="2600" b="1" i="1">
                <a:solidFill>
                  <a:srgbClr val="3366CC"/>
                </a:solidFill>
                <a:latin typeface=".VnTime" pitchFamily="34" charset="0"/>
                <a:cs typeface="Arial" charset="0"/>
              </a:defRPr>
            </a:lvl9pPr>
          </a:lstStyle>
          <a:p>
            <a:pPr algn="just" eaLnBrk="1" hangingPunct="1">
              <a:defRPr/>
            </a:pPr>
            <a:r>
              <a:rPr lang="en-US" sz="3600" i="0" dirty="0">
                <a:solidFill>
                  <a:srgbClr val="002060"/>
                </a:solidFill>
                <a:latin typeface="Times New Roman" pitchFamily="18" charset="0"/>
                <a:cs typeface="Times New Roman" pitchFamily="18" charset="0"/>
                <a:sym typeface="Wingdings"/>
              </a:rPr>
              <a:t></a:t>
            </a:r>
            <a:r>
              <a:rPr lang="en-US" sz="3200" i="0" dirty="0">
                <a:solidFill>
                  <a:srgbClr val="002060"/>
                </a:solidFill>
                <a:latin typeface="Times New Roman" pitchFamily="18" charset="0"/>
                <a:cs typeface="Times New Roman" pitchFamily="18" charset="0"/>
              </a:rPr>
              <a:t>Về nhà xem lại bài </a:t>
            </a:r>
          </a:p>
          <a:p>
            <a:pPr algn="just" eaLnBrk="1" hangingPunct="1">
              <a:defRPr/>
            </a:pPr>
            <a:r>
              <a:rPr lang="en-US" sz="3200" i="0" dirty="0">
                <a:solidFill>
                  <a:srgbClr val="002060"/>
                </a:solidFill>
                <a:latin typeface="Times New Roman" pitchFamily="18" charset="0"/>
                <a:cs typeface="Times New Roman" pitchFamily="18" charset="0"/>
                <a:sym typeface="Wingdings"/>
              </a:rPr>
              <a:t> </a:t>
            </a:r>
            <a:r>
              <a:rPr lang="en-US" sz="3200" i="0" dirty="0">
                <a:solidFill>
                  <a:srgbClr val="002060"/>
                </a:solidFill>
                <a:latin typeface="Times New Roman" pitchFamily="18" charset="0"/>
                <a:cs typeface="Times New Roman" pitchFamily="18" charset="0"/>
              </a:rPr>
              <a:t>Chuẩn </a:t>
            </a:r>
            <a:r>
              <a:rPr lang="en-US" sz="3200" i="0" dirty="0" err="1">
                <a:solidFill>
                  <a:srgbClr val="002060"/>
                </a:solidFill>
                <a:latin typeface="Times New Roman" pitchFamily="18" charset="0"/>
                <a:cs typeface="Times New Roman" pitchFamily="18" charset="0"/>
              </a:rPr>
              <a:t>bị</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bài</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Những</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gì</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em</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đã</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biết</a:t>
            </a:r>
            <a:r>
              <a:rPr lang="en-US" sz="3200" i="0" dirty="0">
                <a:solidFill>
                  <a:srgbClr val="002060"/>
                </a:solidFill>
                <a:latin typeface="Times New Roman" pitchFamily="18" charset="0"/>
                <a:cs typeface="Times New Roman" pitchFamily="18" charset="0"/>
              </a:rPr>
              <a:t>” </a:t>
            </a:r>
            <a:r>
              <a:rPr lang="en-US" sz="3200" i="0" dirty="0" err="1">
                <a:solidFill>
                  <a:srgbClr val="002060"/>
                </a:solidFill>
                <a:latin typeface="Times New Roman" pitchFamily="18" charset="0"/>
                <a:cs typeface="Times New Roman" pitchFamily="18" charset="0"/>
              </a:rPr>
              <a:t>cho</a:t>
            </a:r>
            <a:r>
              <a:rPr lang="en-US" sz="3200" i="0" dirty="0">
                <a:solidFill>
                  <a:srgbClr val="002060"/>
                </a:solidFill>
                <a:latin typeface="Times New Roman" pitchFamily="18" charset="0"/>
                <a:cs typeface="Times New Roman" pitchFamily="18" charset="0"/>
              </a:rPr>
              <a:t> tiết sau.</a:t>
            </a:r>
          </a:p>
        </p:txBody>
      </p:sp>
      <p:grpSp>
        <p:nvGrpSpPr>
          <p:cNvPr id="38915" name="Group 66">
            <a:extLst>
              <a:ext uri="{FF2B5EF4-FFF2-40B4-BE49-F238E27FC236}">
                <a16:creationId xmlns:a16="http://schemas.microsoft.com/office/drawing/2014/main" id="{28DC20AF-351F-4A92-BC4F-118E65008C2A}"/>
              </a:ext>
            </a:extLst>
          </p:cNvPr>
          <p:cNvGrpSpPr>
            <a:grpSpLocks/>
          </p:cNvGrpSpPr>
          <p:nvPr/>
        </p:nvGrpSpPr>
        <p:grpSpPr bwMode="auto">
          <a:xfrm>
            <a:off x="2008188" y="2903538"/>
            <a:ext cx="4354512" cy="1039812"/>
            <a:chOff x="192" y="873"/>
            <a:chExt cx="2630" cy="655"/>
          </a:xfrm>
        </p:grpSpPr>
        <p:grpSp>
          <p:nvGrpSpPr>
            <p:cNvPr id="38916" name="Group 55">
              <a:extLst>
                <a:ext uri="{FF2B5EF4-FFF2-40B4-BE49-F238E27FC236}">
                  <a16:creationId xmlns:a16="http://schemas.microsoft.com/office/drawing/2014/main" id="{03E741BE-578E-726C-2987-1458B217581C}"/>
                </a:ext>
              </a:extLst>
            </p:cNvPr>
            <p:cNvGrpSpPr>
              <a:grpSpLocks/>
            </p:cNvGrpSpPr>
            <p:nvPr/>
          </p:nvGrpSpPr>
          <p:grpSpPr bwMode="auto">
            <a:xfrm>
              <a:off x="192" y="873"/>
              <a:ext cx="2630" cy="655"/>
              <a:chOff x="2160" y="1678"/>
              <a:chExt cx="1303" cy="1134"/>
            </a:xfrm>
          </p:grpSpPr>
          <p:sp>
            <p:nvSpPr>
              <p:cNvPr id="16" name="Oval 56">
                <a:extLst>
                  <a:ext uri="{FF2B5EF4-FFF2-40B4-BE49-F238E27FC236}">
                    <a16:creationId xmlns:a16="http://schemas.microsoft.com/office/drawing/2014/main" id="{CC1D35C0-60A7-A518-A721-90591370AEC7}"/>
                  </a:ext>
                </a:extLst>
              </p:cNvPr>
              <p:cNvSpPr/>
              <p:nvPr/>
            </p:nvSpPr>
            <p:spPr>
              <a:xfrm>
                <a:off x="2781" y="1960"/>
                <a:ext cx="78" cy="566"/>
              </a:xfrm>
              <a:prstGeom prst="ellipse">
                <a:avLst/>
              </a:prstGeom>
              <a:gradFill rotWithShape="1">
                <a:gsLst>
                  <a:gs pos="0">
                    <a:srgbClr val="FFFFFF"/>
                  </a:gs>
                  <a:gs pos="50000">
                    <a:srgbClr val="FCDF06"/>
                  </a:gs>
                  <a:gs pos="100000">
                    <a:srgbClr val="FFFFFF"/>
                  </a:gs>
                </a:gsLst>
                <a:lin ang="2700000" scaled="1"/>
                <a:tileRect/>
              </a:gradFill>
              <a:ln w="38100">
                <a:noFill/>
              </a:ln>
            </p:spPr>
            <p:txBody>
              <a:bodyPr wrap="none" anchor="ctr">
                <a:spAutoFit/>
              </a:bodyPr>
              <a:lstStyle/>
              <a:p>
                <a:pPr eaLnBrk="1" hangingPunct="1">
                  <a:defRPr/>
                </a:pPr>
                <a:endParaRPr dirty="0">
                  <a:solidFill>
                    <a:srgbClr val="000000"/>
                  </a:solidFill>
                  <a:latin typeface="Franklin Gothic Book" panose="020B0503020102020204" pitchFamily="34" charset="0"/>
                </a:endParaRPr>
              </a:p>
            </p:txBody>
          </p:sp>
          <p:sp>
            <p:nvSpPr>
              <p:cNvPr id="17" name="Oval 57">
                <a:extLst>
                  <a:ext uri="{FF2B5EF4-FFF2-40B4-BE49-F238E27FC236}">
                    <a16:creationId xmlns:a16="http://schemas.microsoft.com/office/drawing/2014/main" id="{8A915E67-F69C-B2DC-6676-BDC7F503520B}"/>
                  </a:ext>
                </a:extLst>
              </p:cNvPr>
              <p:cNvSpPr/>
              <p:nvPr/>
            </p:nvSpPr>
            <p:spPr>
              <a:xfrm>
                <a:off x="2783" y="1960"/>
                <a:ext cx="78" cy="566"/>
              </a:xfrm>
              <a:prstGeom prst="ellipse">
                <a:avLst/>
              </a:prstGeom>
              <a:solidFill>
                <a:srgbClr val="00FF00">
                  <a:alpha val="32156"/>
                </a:srgbClr>
              </a:solidFill>
              <a:ln w="38100">
                <a:noFill/>
              </a:ln>
            </p:spPr>
            <p:txBody>
              <a:bodyPr wrap="none" anchor="ctr">
                <a:spAutoFit/>
              </a:bodyPr>
              <a:lstStyle/>
              <a:p>
                <a:pPr eaLnBrk="1" hangingPunct="1">
                  <a:defRPr/>
                </a:pPr>
                <a:endParaRPr dirty="0">
                  <a:solidFill>
                    <a:srgbClr val="000000"/>
                  </a:solidFill>
                  <a:latin typeface="Franklin Gothic Book" panose="020B0503020102020204" pitchFamily="34" charset="0"/>
                </a:endParaRPr>
              </a:p>
            </p:txBody>
          </p:sp>
          <p:sp>
            <p:nvSpPr>
              <p:cNvPr id="18" name="Oval 58">
                <a:extLst>
                  <a:ext uri="{FF2B5EF4-FFF2-40B4-BE49-F238E27FC236}">
                    <a16:creationId xmlns:a16="http://schemas.microsoft.com/office/drawing/2014/main" id="{BC08CAFE-7157-FEC9-132B-C3D6A00E219A}"/>
                  </a:ext>
                </a:extLst>
              </p:cNvPr>
              <p:cNvSpPr/>
              <p:nvPr/>
            </p:nvSpPr>
            <p:spPr>
              <a:xfrm>
                <a:off x="2163" y="1962"/>
                <a:ext cx="1300" cy="566"/>
              </a:xfrm>
              <a:prstGeom prst="ellipse">
                <a:avLst/>
              </a:prstGeom>
              <a:gradFill rotWithShape="1">
                <a:gsLst>
                  <a:gs pos="0">
                    <a:srgbClr val="887903"/>
                  </a:gs>
                  <a:gs pos="50000">
                    <a:srgbClr val="FCDF06"/>
                  </a:gs>
                  <a:gs pos="100000">
                    <a:srgbClr val="887903"/>
                  </a:gs>
                </a:gsLst>
                <a:lin ang="18900000" scaled="1"/>
                <a:tileRect/>
              </a:gradFill>
              <a:ln w="38100">
                <a:noFill/>
              </a:ln>
            </p:spPr>
            <p:txBody>
              <a:bodyPr anchor="ctr">
                <a:spAutoFit/>
              </a:bodyPr>
              <a:lstStyle/>
              <a:p>
                <a:pPr eaLnBrk="1" hangingPunct="1">
                  <a:defRPr/>
                </a:pPr>
                <a:endParaRPr dirty="0">
                  <a:solidFill>
                    <a:srgbClr val="000000"/>
                  </a:solidFill>
                  <a:latin typeface="Franklin Gothic Book" panose="020B0503020102020204" pitchFamily="34" charset="0"/>
                </a:endParaRPr>
              </a:p>
            </p:txBody>
          </p:sp>
          <p:sp>
            <p:nvSpPr>
              <p:cNvPr id="19" name="Oval 59">
                <a:extLst>
                  <a:ext uri="{FF2B5EF4-FFF2-40B4-BE49-F238E27FC236}">
                    <a16:creationId xmlns:a16="http://schemas.microsoft.com/office/drawing/2014/main" id="{63C24AEC-099E-A060-A1E5-5B943D84BFFC}"/>
                  </a:ext>
                </a:extLst>
              </p:cNvPr>
              <p:cNvSpPr/>
              <p:nvPr/>
            </p:nvSpPr>
            <p:spPr>
              <a:xfrm>
                <a:off x="2160" y="1948"/>
                <a:ext cx="1300" cy="566"/>
              </a:xfrm>
              <a:prstGeom prst="ellipse">
                <a:avLst/>
              </a:prstGeom>
              <a:solidFill>
                <a:srgbClr val="FF00FF">
                  <a:alpha val="0"/>
                </a:srgbClr>
              </a:solidFill>
              <a:ln w="38100" cap="flat" cmpd="sng">
                <a:solidFill>
                  <a:schemeClr val="bg1"/>
                </a:solidFill>
                <a:prstDash val="solid"/>
                <a:headEnd type="none" w="med" len="med"/>
                <a:tailEnd type="none" w="med" len="med"/>
              </a:ln>
            </p:spPr>
            <p:txBody>
              <a:bodyPr anchor="ctr">
                <a:spAutoFit/>
              </a:bodyPr>
              <a:lstStyle/>
              <a:p>
                <a:pPr eaLnBrk="1" hangingPunct="1">
                  <a:defRPr/>
                </a:pPr>
                <a:endParaRPr dirty="0">
                  <a:solidFill>
                    <a:srgbClr val="000000"/>
                  </a:solidFill>
                  <a:latin typeface="Franklin Gothic Book" panose="020B0503020102020204" pitchFamily="34" charset="0"/>
                </a:endParaRPr>
              </a:p>
            </p:txBody>
          </p:sp>
          <p:sp>
            <p:nvSpPr>
              <p:cNvPr id="20" name="Oval 60">
                <a:extLst>
                  <a:ext uri="{FF2B5EF4-FFF2-40B4-BE49-F238E27FC236}">
                    <a16:creationId xmlns:a16="http://schemas.microsoft.com/office/drawing/2014/main" id="{13DEA82F-32E1-0749-9F30-AA92A2CB8DA8}"/>
                  </a:ext>
                </a:extLst>
              </p:cNvPr>
              <p:cNvSpPr/>
              <p:nvPr/>
            </p:nvSpPr>
            <p:spPr>
              <a:xfrm>
                <a:off x="2228" y="1962"/>
                <a:ext cx="1170" cy="566"/>
              </a:xfrm>
              <a:prstGeom prst="ellipse">
                <a:avLst/>
              </a:prstGeom>
              <a:solidFill>
                <a:srgbClr val="FF00FF"/>
              </a:solidFill>
              <a:ln w="38100">
                <a:noFill/>
              </a:ln>
            </p:spPr>
            <p:txBody>
              <a:bodyPr anchor="ctr">
                <a:spAutoFit/>
              </a:bodyPr>
              <a:lstStyle/>
              <a:p>
                <a:pPr eaLnBrk="1" hangingPunct="1">
                  <a:defRPr/>
                </a:pPr>
                <a:endParaRPr dirty="0">
                  <a:solidFill>
                    <a:srgbClr val="000000"/>
                  </a:solidFill>
                  <a:latin typeface="Franklin Gothic Book" panose="020B0503020102020204" pitchFamily="34" charset="0"/>
                </a:endParaRPr>
              </a:p>
            </p:txBody>
          </p:sp>
          <p:sp>
            <p:nvSpPr>
              <p:cNvPr id="21" name="Oval 61">
                <a:extLst>
                  <a:ext uri="{FF2B5EF4-FFF2-40B4-BE49-F238E27FC236}">
                    <a16:creationId xmlns:a16="http://schemas.microsoft.com/office/drawing/2014/main" id="{86E8EE22-9217-6DCA-DA40-EC7B70116561}"/>
                  </a:ext>
                </a:extLst>
              </p:cNvPr>
              <p:cNvSpPr/>
              <p:nvPr/>
            </p:nvSpPr>
            <p:spPr>
              <a:xfrm>
                <a:off x="2246" y="1678"/>
                <a:ext cx="1134" cy="1134"/>
              </a:xfrm>
              <a:prstGeom prst="ellipse">
                <a:avLst/>
              </a:prstGeom>
              <a:gradFill rotWithShape="1">
                <a:gsLst>
                  <a:gs pos="0">
                    <a:srgbClr val="595959"/>
                  </a:gs>
                  <a:gs pos="100000">
                    <a:srgbClr val="C0C0C0"/>
                  </a:gs>
                </a:gsLst>
                <a:lin ang="5400000" scaled="1"/>
                <a:tileRect/>
              </a:gradFill>
              <a:ln w="9525">
                <a:noFill/>
              </a:ln>
            </p:spPr>
            <p:txBody>
              <a:bodyPr vert="eaVert" wrap="none" anchor="ctr"/>
              <a:lstStyle/>
              <a:p>
                <a:pPr eaLnBrk="1" hangingPunct="1">
                  <a:defRPr/>
                </a:pPr>
                <a:endParaRPr dirty="0">
                  <a:solidFill>
                    <a:srgbClr val="000000"/>
                  </a:solidFill>
                  <a:latin typeface="Franklin Gothic Book" panose="020B0503020102020204" pitchFamily="34" charset="0"/>
                </a:endParaRPr>
              </a:p>
            </p:txBody>
          </p:sp>
          <p:sp>
            <p:nvSpPr>
              <p:cNvPr id="22" name="Oval 62">
                <a:extLst>
                  <a:ext uri="{FF2B5EF4-FFF2-40B4-BE49-F238E27FC236}">
                    <a16:creationId xmlns:a16="http://schemas.microsoft.com/office/drawing/2014/main" id="{38A45F15-F882-9A98-06E9-9A9C4EC0F033}"/>
                  </a:ext>
                </a:extLst>
              </p:cNvPr>
              <p:cNvSpPr/>
              <p:nvPr/>
            </p:nvSpPr>
            <p:spPr>
              <a:xfrm>
                <a:off x="2261" y="1685"/>
                <a:ext cx="1105" cy="1105"/>
              </a:xfrm>
              <a:prstGeom prst="ellipse">
                <a:avLst/>
              </a:prstGeom>
              <a:gradFill rotWithShape="1">
                <a:gsLst>
                  <a:gs pos="0">
                    <a:srgbClr val="C0C0C0">
                      <a:alpha val="0"/>
                    </a:srgbClr>
                  </a:gs>
                  <a:gs pos="100000">
                    <a:srgbClr val="E9E9E9"/>
                  </a:gs>
                </a:gsLst>
                <a:lin ang="5400000" scaled="1"/>
                <a:tileRect/>
              </a:gradFill>
              <a:ln w="9525">
                <a:noFill/>
              </a:ln>
            </p:spPr>
            <p:txBody>
              <a:bodyPr vert="eaVert" wrap="none" anchor="ctr"/>
              <a:lstStyle/>
              <a:p>
                <a:pPr eaLnBrk="1" hangingPunct="1">
                  <a:defRPr/>
                </a:pPr>
                <a:endParaRPr dirty="0">
                  <a:solidFill>
                    <a:srgbClr val="000000"/>
                  </a:solidFill>
                  <a:latin typeface="Franklin Gothic Book" panose="020B0503020102020204" pitchFamily="34" charset="0"/>
                </a:endParaRPr>
              </a:p>
            </p:txBody>
          </p:sp>
          <p:sp>
            <p:nvSpPr>
              <p:cNvPr id="23" name="Oval 63">
                <a:extLst>
                  <a:ext uri="{FF2B5EF4-FFF2-40B4-BE49-F238E27FC236}">
                    <a16:creationId xmlns:a16="http://schemas.microsoft.com/office/drawing/2014/main" id="{BE6033FD-A2B0-F626-BA7C-6790A9597826}"/>
                  </a:ext>
                </a:extLst>
              </p:cNvPr>
              <p:cNvSpPr/>
              <p:nvPr/>
            </p:nvSpPr>
            <p:spPr>
              <a:xfrm>
                <a:off x="2273" y="1695"/>
                <a:ext cx="1052" cy="1032"/>
              </a:xfrm>
              <a:prstGeom prst="ellipse">
                <a:avLst/>
              </a:prstGeom>
              <a:solidFill>
                <a:schemeClr val="bg1">
                  <a:alpha val="47842"/>
                </a:schemeClr>
              </a:solidFill>
              <a:ln w="9525">
                <a:noFill/>
              </a:ln>
            </p:spPr>
            <p:txBody>
              <a:bodyPr vert="eaVert" wrap="none" anchor="ctr"/>
              <a:lstStyle/>
              <a:p>
                <a:pPr eaLnBrk="1" hangingPunct="1">
                  <a:defRPr/>
                </a:pPr>
                <a:endParaRPr dirty="0">
                  <a:solidFill>
                    <a:srgbClr val="000000"/>
                  </a:solidFill>
                  <a:latin typeface="Franklin Gothic Book" panose="020B0503020102020204" pitchFamily="34" charset="0"/>
                </a:endParaRPr>
              </a:p>
            </p:txBody>
          </p:sp>
          <p:sp>
            <p:nvSpPr>
              <p:cNvPr id="24" name="Oval 64">
                <a:extLst>
                  <a:ext uri="{FF2B5EF4-FFF2-40B4-BE49-F238E27FC236}">
                    <a16:creationId xmlns:a16="http://schemas.microsoft.com/office/drawing/2014/main" id="{F895DB5A-C3DE-A740-2F67-7FEF9BF7E846}"/>
                  </a:ext>
                </a:extLst>
              </p:cNvPr>
              <p:cNvSpPr/>
              <p:nvPr/>
            </p:nvSpPr>
            <p:spPr>
              <a:xfrm>
                <a:off x="2334" y="1725"/>
                <a:ext cx="936" cy="838"/>
              </a:xfrm>
              <a:prstGeom prst="ellipse">
                <a:avLst/>
              </a:prstGeom>
              <a:gradFill rotWithShape="1">
                <a:gsLst>
                  <a:gs pos="0">
                    <a:srgbClr val="FFFFFF"/>
                  </a:gs>
                  <a:gs pos="100000">
                    <a:srgbClr val="C0C0C0">
                      <a:alpha val="37999"/>
                    </a:srgbClr>
                  </a:gs>
                </a:gsLst>
                <a:lin ang="5400000" scaled="1"/>
                <a:tileRect/>
              </a:gradFill>
              <a:ln w="9525">
                <a:noFill/>
              </a:ln>
            </p:spPr>
            <p:txBody>
              <a:bodyPr vert="eaVert" wrap="none" anchor="ctr"/>
              <a:lstStyle/>
              <a:p>
                <a:pPr eaLnBrk="1" hangingPunct="1">
                  <a:defRPr/>
                </a:pPr>
                <a:endParaRPr dirty="0">
                  <a:solidFill>
                    <a:srgbClr val="000000"/>
                  </a:solidFill>
                  <a:latin typeface="Franklin Gothic Book" panose="020B0503020102020204" pitchFamily="34" charset="0"/>
                </a:endParaRPr>
              </a:p>
            </p:txBody>
          </p:sp>
        </p:grpSp>
        <p:sp>
          <p:nvSpPr>
            <p:cNvPr id="13" name="Text Box 65">
              <a:extLst>
                <a:ext uri="{FF2B5EF4-FFF2-40B4-BE49-F238E27FC236}">
                  <a16:creationId xmlns:a16="http://schemas.microsoft.com/office/drawing/2014/main" id="{E8D2A73F-74A2-3F6A-A599-08EC948F0864}"/>
                </a:ext>
              </a:extLst>
            </p:cNvPr>
            <p:cNvSpPr txBox="1"/>
            <p:nvPr/>
          </p:nvSpPr>
          <p:spPr>
            <a:xfrm>
              <a:off x="493" y="1008"/>
              <a:ext cx="2034" cy="368"/>
            </a:xfrm>
            <a:prstGeom prst="rect">
              <a:avLst/>
            </a:prstGeom>
            <a:noFill/>
            <a:ln w="9525">
              <a:noFill/>
            </a:ln>
          </p:spPr>
          <p:txBody>
            <a:bodyPr>
              <a:spAutoFit/>
            </a:bodyPr>
            <a:lstStyle/>
            <a:p>
              <a:pPr algn="ctr" eaLnBrk="1" hangingPunct="1">
                <a:defRPr/>
              </a:pPr>
              <a:r>
                <a:rPr lang="en-US" sz="3200" b="1" dirty="0">
                  <a:solidFill>
                    <a:srgbClr val="3333FF"/>
                  </a:solidFill>
                  <a:latin typeface="Times New Roman" panose="02020603050405020304" pitchFamily="18" charset="0"/>
                </a:rPr>
                <a:t>DẶN DÒ</a:t>
              </a:r>
              <a:endParaRPr sz="3200" b="1" dirty="0">
                <a:solidFill>
                  <a:srgbClr val="3333FF"/>
                </a:solidFill>
                <a:latin typeface="Times New Roman" panose="02020603050405020304" pitchFamily="18" charset="0"/>
              </a:endParaRPr>
            </a:p>
          </p:txBody>
        </p:sp>
      </p:gr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9938" name="Picture 2" descr="9">
            <a:extLst>
              <a:ext uri="{FF2B5EF4-FFF2-40B4-BE49-F238E27FC236}">
                <a16:creationId xmlns:a16="http://schemas.microsoft.com/office/drawing/2014/main" id="{F510CBA4-A9CE-6303-B143-8C3CC0D695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ext Box 3">
            <a:extLst>
              <a:ext uri="{FF2B5EF4-FFF2-40B4-BE49-F238E27FC236}">
                <a16:creationId xmlns:a16="http://schemas.microsoft.com/office/drawing/2014/main" id="{E4B6B2AB-2288-611E-F5F7-8883A996F3E2}"/>
              </a:ext>
            </a:extLst>
          </p:cNvPr>
          <p:cNvSpPr txBox="1">
            <a:spLocks noChangeArrowheads="1"/>
          </p:cNvSpPr>
          <p:nvPr/>
        </p:nvSpPr>
        <p:spPr bwMode="auto">
          <a:xfrm>
            <a:off x="3432176" y="1196976"/>
            <a:ext cx="5726113"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en-US" altLang="vi-VN" sz="3600">
              <a:solidFill>
                <a:srgbClr val="FF3300"/>
              </a:solidFill>
              <a:latin typeface="VNI-Vari" pitchFamily="2" charset="0"/>
            </a:endParaRPr>
          </a:p>
          <a:p>
            <a:pPr eaLnBrk="1" hangingPunct="1">
              <a:spcBef>
                <a:spcPct val="50000"/>
              </a:spcBef>
              <a:buFontTx/>
              <a:buNone/>
            </a:pPr>
            <a:endParaRPr lang="en-US" altLang="vi-VN" sz="3600">
              <a:solidFill>
                <a:srgbClr val="FF3300"/>
              </a:solidFill>
              <a:latin typeface="VNI-Vari" pitchFamily="2" charset="0"/>
            </a:endParaRPr>
          </a:p>
          <a:p>
            <a:pPr eaLnBrk="1" hangingPunct="1">
              <a:spcBef>
                <a:spcPct val="50000"/>
              </a:spcBef>
              <a:buFontTx/>
              <a:buNone/>
            </a:pPr>
            <a:endParaRPr lang="en-US" altLang="vi-VN" sz="3600">
              <a:latin typeface="VNI-Vari" pitchFamily="2" charset="0"/>
            </a:endParaRPr>
          </a:p>
        </p:txBody>
      </p:sp>
      <p:sp>
        <p:nvSpPr>
          <p:cNvPr id="39940" name="AutoShape 4">
            <a:extLst>
              <a:ext uri="{FF2B5EF4-FFF2-40B4-BE49-F238E27FC236}">
                <a16:creationId xmlns:a16="http://schemas.microsoft.com/office/drawing/2014/main" id="{0922804C-FAD1-DFDA-0CB5-BB0D653318A1}"/>
              </a:ext>
            </a:extLst>
          </p:cNvPr>
          <p:cNvSpPr>
            <a:spLocks noChangeArrowheads="1"/>
          </p:cNvSpPr>
          <p:nvPr/>
        </p:nvSpPr>
        <p:spPr bwMode="auto">
          <a:xfrm>
            <a:off x="3432175" y="5445126"/>
            <a:ext cx="5257800" cy="1412875"/>
          </a:xfrm>
          <a:prstGeom prst="ellipseRibbon2">
            <a:avLst>
              <a:gd name="adj1" fmla="val 26023"/>
              <a:gd name="adj2" fmla="val 49972"/>
              <a:gd name="adj3" fmla="val 12500"/>
            </a:avLst>
          </a:prstGeom>
          <a:solidFill>
            <a:srgbClr val="99CC00"/>
          </a:solidFill>
          <a:ln w="38100">
            <a:solidFill>
              <a:schemeClr val="hlink"/>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vi-VN">
                <a:latin typeface="VNI-Vari" pitchFamily="2" charset="0"/>
              </a:rPr>
              <a:t>Cả lớp</a:t>
            </a:r>
          </a:p>
          <a:p>
            <a:pPr algn="ctr" eaLnBrk="1" hangingPunct="1">
              <a:spcBef>
                <a:spcPct val="0"/>
              </a:spcBef>
              <a:buFontTx/>
              <a:buNone/>
            </a:pPr>
            <a:r>
              <a:rPr lang="en-US" altLang="vi-VN">
                <a:latin typeface="VNI-Vari" pitchFamily="2" charset="0"/>
              </a:rPr>
              <a:t> lắng nghe</a:t>
            </a:r>
          </a:p>
        </p:txBody>
      </p:sp>
      <p:pic>
        <p:nvPicPr>
          <p:cNvPr id="46085" name="12 Theo dõi 12.wma">
            <a:hlinkClick r:id="" action="ppaction://media"/>
            <a:extLst>
              <a:ext uri="{FF2B5EF4-FFF2-40B4-BE49-F238E27FC236}">
                <a16:creationId xmlns:a16="http://schemas.microsoft.com/office/drawing/2014/main" id="{49DC893A-FC79-3EF1-3C1D-8AF403FDE8F1}"/>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0056813" y="8366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Text Box 6">
            <a:extLst>
              <a:ext uri="{FF2B5EF4-FFF2-40B4-BE49-F238E27FC236}">
                <a16:creationId xmlns:a16="http://schemas.microsoft.com/office/drawing/2014/main" id="{F68F6258-BB00-89BD-A6CA-E9D50EB93EBF}"/>
              </a:ext>
            </a:extLst>
          </p:cNvPr>
          <p:cNvSpPr txBox="1">
            <a:spLocks noChangeArrowheads="1"/>
          </p:cNvSpPr>
          <p:nvPr/>
        </p:nvSpPr>
        <p:spPr bwMode="auto">
          <a:xfrm>
            <a:off x="3287714" y="620713"/>
            <a:ext cx="57610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endParaRPr lang="vi-VN" altLang="vi-VN" sz="3600">
              <a:solidFill>
                <a:srgbClr val="000099"/>
              </a:solidFill>
              <a:latin typeface="VNI-Vari" pitchFamily="2" charset="0"/>
            </a:endParaRPr>
          </a:p>
        </p:txBody>
      </p:sp>
      <p:sp>
        <p:nvSpPr>
          <p:cNvPr id="39943" name="WordArt 7">
            <a:extLst>
              <a:ext uri="{FF2B5EF4-FFF2-40B4-BE49-F238E27FC236}">
                <a16:creationId xmlns:a16="http://schemas.microsoft.com/office/drawing/2014/main" id="{8881165C-7158-B706-D283-4771FA8B1B2E}"/>
              </a:ext>
            </a:extLst>
          </p:cNvPr>
          <p:cNvSpPr>
            <a:spLocks noChangeArrowheads="1" noChangeShapeType="1" noTextEdit="1"/>
          </p:cNvSpPr>
          <p:nvPr/>
        </p:nvSpPr>
        <p:spPr bwMode="auto">
          <a:xfrm>
            <a:off x="3216275" y="1557338"/>
            <a:ext cx="5905500" cy="1943100"/>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Times New Roman" panose="02020603050405020304" pitchFamily="18" charset="0"/>
                <a:cs typeface="Times New Roman" panose="02020603050405020304" pitchFamily="18" charset="0"/>
              </a:rPr>
              <a:t>NHẬN XÉT TIẾT HỌC</a:t>
            </a:r>
          </a:p>
        </p:txBody>
      </p:sp>
    </p:spTree>
  </p:cSld>
  <p:clrMapOvr>
    <a:masterClrMapping/>
  </p:clrMapOvr>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46085"/>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Ảnh 3">
            <a:extLst>
              <a:ext uri="{FF2B5EF4-FFF2-40B4-BE49-F238E27FC236}">
                <a16:creationId xmlns:a16="http://schemas.microsoft.com/office/drawing/2014/main" id="{1DC5204F-880B-5519-52A4-FEE75A98F4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58926" y="-6350"/>
            <a:ext cx="9140825"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WordArt 4">
            <a:extLst>
              <a:ext uri="{FF2B5EF4-FFF2-40B4-BE49-F238E27FC236}">
                <a16:creationId xmlns:a16="http://schemas.microsoft.com/office/drawing/2014/main" id="{CC5CF072-7E7F-8926-344A-6805F9726F4E}"/>
              </a:ext>
            </a:extLst>
          </p:cNvPr>
          <p:cNvSpPr>
            <a:spLocks noChangeArrowheads="1" noChangeShapeType="1" noTextEdit="1"/>
          </p:cNvSpPr>
          <p:nvPr/>
        </p:nvSpPr>
        <p:spPr bwMode="auto">
          <a:xfrm>
            <a:off x="1905000" y="1266826"/>
            <a:ext cx="8305800" cy="1450975"/>
          </a:xfrm>
          <a:prstGeom prst="rect">
            <a:avLst/>
          </a:prstGeom>
        </p:spPr>
        <p:txBody>
          <a:bodyPr spcFirstLastPara="1" wrap="none" fromWordArt="1">
            <a:prstTxWarp prst="textArchUp">
              <a:avLst>
                <a:gd name="adj" fmla="val 10863940"/>
              </a:avLst>
            </a:prstTxWarp>
          </a:bodyPr>
          <a:lstStyle/>
          <a:p>
            <a:pPr algn="ctr"/>
            <a:r>
              <a:rPr lang="vi-VN" sz="3600" kern="10">
                <a:ln w="9525">
                  <a:solidFill>
                    <a:schemeClr val="tx2"/>
                  </a:solidFill>
                  <a:round/>
                  <a:headEnd/>
                  <a:tailEnd/>
                </a:ln>
                <a:solidFill>
                  <a:srgbClr val="FF0066"/>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Cảm ơn thầy cô và các bạn đã theo dõi</a:t>
            </a:r>
            <a:endParaRPr lang="en-US" sz="3600" kern="10">
              <a:ln w="9525">
                <a:solidFill>
                  <a:schemeClr val="tx2"/>
                </a:solidFill>
                <a:round/>
                <a:headEnd/>
                <a:tailEnd/>
              </a:ln>
              <a:solidFill>
                <a:srgbClr val="FF0066"/>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8" name="WordArt 5">
            <a:extLst>
              <a:ext uri="{FF2B5EF4-FFF2-40B4-BE49-F238E27FC236}">
                <a16:creationId xmlns:a16="http://schemas.microsoft.com/office/drawing/2014/main" id="{8DC423EA-0702-46CA-D735-F8E1832769AD}"/>
              </a:ext>
            </a:extLst>
          </p:cNvPr>
          <p:cNvSpPr>
            <a:spLocks noChangeArrowheads="1" noChangeShapeType="1" noTextEdit="1"/>
          </p:cNvSpPr>
          <p:nvPr/>
        </p:nvSpPr>
        <p:spPr bwMode="auto">
          <a:xfrm rot="235926">
            <a:off x="2195514" y="1803400"/>
            <a:ext cx="7970837" cy="2038350"/>
          </a:xfrm>
          <a:prstGeom prst="rect">
            <a:avLst/>
          </a:prstGeom>
        </p:spPr>
        <p:txBody>
          <a:bodyPr wrap="none" fromWordArt="1">
            <a:prstTxWarp prst="textSlantUp">
              <a:avLst>
                <a:gd name="adj" fmla="val 32056"/>
              </a:avLst>
            </a:prstTxWarp>
          </a:bodyPr>
          <a:lstStyle/>
          <a:p>
            <a:pPr algn="ctr"/>
            <a:r>
              <a:rPr lang="en-US" sz="3600" kern="10">
                <a:ln w="9525">
                  <a:solidFill>
                    <a:srgbClr val="CCFF66"/>
                  </a:solidFill>
                  <a:round/>
                  <a:headEnd/>
                  <a:tailEnd/>
                </a:ln>
                <a:solidFill>
                  <a:srgbClr val="FF0000"/>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Kính chúc quý thầy cô sức khoẻ</a:t>
            </a:r>
          </a:p>
        </p:txBody>
      </p:sp>
      <p:sp>
        <p:nvSpPr>
          <p:cNvPr id="9" name="WordArt 6" descr="Narrow vertical">
            <a:extLst>
              <a:ext uri="{FF2B5EF4-FFF2-40B4-BE49-F238E27FC236}">
                <a16:creationId xmlns:a16="http://schemas.microsoft.com/office/drawing/2014/main" id="{373713A8-B688-8EDE-1910-5E778F1ECF75}"/>
              </a:ext>
            </a:extLst>
          </p:cNvPr>
          <p:cNvSpPr>
            <a:spLocks noChangeArrowheads="1" noChangeShapeType="1" noTextEdit="1"/>
          </p:cNvSpPr>
          <p:nvPr/>
        </p:nvSpPr>
        <p:spPr bwMode="auto">
          <a:xfrm>
            <a:off x="1905001" y="3705225"/>
            <a:ext cx="8524875" cy="2209800"/>
          </a:xfrm>
          <a:prstGeom prst="rect">
            <a:avLst/>
          </a:prstGeom>
        </p:spPr>
        <p:txBody>
          <a:bodyPr wrap="none" fromWordArt="1">
            <a:prstTxWarp prst="textCurveUp">
              <a:avLst>
                <a:gd name="adj" fmla="val 616"/>
              </a:avLst>
            </a:prstTxWarp>
          </a:bodyPr>
          <a:lstStyle/>
          <a:p>
            <a:pPr algn="ctr"/>
            <a:r>
              <a:rPr lang="en-US" sz="48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rPr>
              <a:t>Chúc các bạn chăm ngoan học giỏi</a:t>
            </a:r>
          </a:p>
        </p:txBody>
      </p:sp>
      <p:pic>
        <p:nvPicPr>
          <p:cNvPr id="40966" name="Picture 7" descr="!bell_0l">
            <a:extLst>
              <a:ext uri="{FF2B5EF4-FFF2-40B4-BE49-F238E27FC236}">
                <a16:creationId xmlns:a16="http://schemas.microsoft.com/office/drawing/2014/main" id="{EB449852-BC9E-0470-0EF2-5F710945FBF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7928973">
            <a:off x="1612900" y="-98425"/>
            <a:ext cx="18288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8" descr="4">
            <a:extLst>
              <a:ext uri="{FF2B5EF4-FFF2-40B4-BE49-F238E27FC236}">
                <a16:creationId xmlns:a16="http://schemas.microsoft.com/office/drawing/2014/main" id="{7082A78B-91B8-1BD0-1D11-E388C2ECE574}"/>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355726" y="5672138"/>
            <a:ext cx="1463675"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9" descr="4">
            <a:extLst>
              <a:ext uri="{FF2B5EF4-FFF2-40B4-BE49-F238E27FC236}">
                <a16:creationId xmlns:a16="http://schemas.microsoft.com/office/drawing/2014/main" id="{588F94FD-9F99-D9F0-BD04-9FD988079D3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439276" y="5589588"/>
            <a:ext cx="1463675"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9" name="Picture 10" descr="ATOM1">
            <a:extLst>
              <a:ext uri="{FF2B5EF4-FFF2-40B4-BE49-F238E27FC236}">
                <a16:creationId xmlns:a16="http://schemas.microsoft.com/office/drawing/2014/main" id="{A934AAB3-3464-A554-CE11-39C4746CDC9C}"/>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691688" y="18415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repeatCount="1000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3000"/>
                                        <p:tgtEl>
                                          <p:spTgt spid="7"/>
                                        </p:tgtEl>
                                      </p:cBhvr>
                                    </p:animEffect>
                                  </p:childTnLst>
                                </p:cTn>
                              </p:par>
                              <p:par>
                                <p:cTn id="8" presetID="6" presetClass="entr" presetSubtype="32" repeatCount="1000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out)">
                                      <p:cBhvr>
                                        <p:cTn id="10" dur="3000"/>
                                        <p:tgtEl>
                                          <p:spTgt spid="8"/>
                                        </p:tgtEl>
                                      </p:cBhvr>
                                    </p:animEffect>
                                  </p:childTnLst>
                                </p:cTn>
                              </p:par>
                              <p:par>
                                <p:cTn id="11" presetID="6" presetClass="entr" presetSubtype="16" repeatCount="1000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Hoa">
            <a:extLst>
              <a:ext uri="{FF2B5EF4-FFF2-40B4-BE49-F238E27FC236}">
                <a16:creationId xmlns:a16="http://schemas.microsoft.com/office/drawing/2014/main" id="{BDE82AE9-2C29-FECC-999A-FDBDE0524F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0"/>
            <a:ext cx="8991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541" name="Text Box 5">
            <a:extLst>
              <a:ext uri="{FF2B5EF4-FFF2-40B4-BE49-F238E27FC236}">
                <a16:creationId xmlns:a16="http://schemas.microsoft.com/office/drawing/2014/main" id="{818B97F5-2D72-E754-D038-4DCC3B51ED14}"/>
              </a:ext>
            </a:extLst>
          </p:cNvPr>
          <p:cNvSpPr txBox="1">
            <a:spLocks noChangeArrowheads="1"/>
          </p:cNvSpPr>
          <p:nvPr/>
        </p:nvSpPr>
        <p:spPr bwMode="auto">
          <a:xfrm>
            <a:off x="2312988" y="838201"/>
            <a:ext cx="7391400"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defRPr/>
            </a:pPr>
            <a:r>
              <a:rPr lang="en-US" altLang="vi-VN" sz="2400" b="1">
                <a:solidFill>
                  <a:srgbClr val="002060"/>
                </a:solidFill>
                <a:latin typeface="Times New Roman" panose="02020603050405020304" pitchFamily="18" charset="0"/>
                <a:cs typeface="Times New Roman" panose="02020603050405020304" pitchFamily="18" charset="0"/>
              </a:rPr>
              <a:t>TRƯỜNG TIỂU HỌC THỊ TRẤN THAN UYÊN</a:t>
            </a:r>
            <a:endParaRPr lang="en-US" altLang="vi-VN" sz="1350" b="1" dirty="0">
              <a:solidFill>
                <a:srgbClr val="002060"/>
              </a:solidFill>
              <a:latin typeface="Times New Roman" panose="02020603050405020304" pitchFamily="18" charset="0"/>
              <a:cs typeface="Times New Roman" panose="02020603050405020304" pitchFamily="18" charset="0"/>
            </a:endParaRPr>
          </a:p>
          <a:p>
            <a:pPr eaLnBrk="1" hangingPunct="1">
              <a:lnSpc>
                <a:spcPct val="100000"/>
              </a:lnSpc>
              <a:spcBef>
                <a:spcPct val="50000"/>
              </a:spcBef>
              <a:buFontTx/>
              <a:buNone/>
              <a:defRPr/>
            </a:pPr>
            <a:endParaRPr lang="en-US" altLang="vi-VN" sz="1350" dirty="0">
              <a:latin typeface="Times New Roman" panose="02020603050405020304" pitchFamily="18" charset="0"/>
              <a:cs typeface="Times New Roman" panose="02020603050405020304" pitchFamily="18" charset="0"/>
            </a:endParaRPr>
          </a:p>
          <a:p>
            <a:pPr eaLnBrk="1" hangingPunct="1">
              <a:lnSpc>
                <a:spcPct val="100000"/>
              </a:lnSpc>
              <a:spcBef>
                <a:spcPct val="50000"/>
              </a:spcBef>
              <a:buFontTx/>
              <a:buNone/>
              <a:defRPr/>
            </a:pPr>
            <a:endParaRPr lang="en-US" altLang="vi-VN" sz="1350" dirty="0">
              <a:latin typeface="Times New Roman" panose="02020603050405020304" pitchFamily="18" charset="0"/>
              <a:cs typeface="Times New Roman" panose="02020603050405020304" pitchFamily="18" charset="0"/>
            </a:endParaRPr>
          </a:p>
          <a:p>
            <a:pPr eaLnBrk="1" hangingPunct="1">
              <a:lnSpc>
                <a:spcPct val="100000"/>
              </a:lnSpc>
              <a:spcBef>
                <a:spcPct val="50000"/>
              </a:spcBef>
              <a:buFontTx/>
              <a:buNone/>
              <a:defRPr/>
            </a:pPr>
            <a:endParaRPr lang="en-US" altLang="vi-VN" sz="1350" dirty="0">
              <a:latin typeface="Times New Roman" panose="02020603050405020304" pitchFamily="18" charset="0"/>
              <a:cs typeface="Times New Roman" panose="02020603050405020304" pitchFamily="18" charset="0"/>
            </a:endParaRPr>
          </a:p>
          <a:p>
            <a:pPr eaLnBrk="1" hangingPunct="1">
              <a:lnSpc>
                <a:spcPct val="100000"/>
              </a:lnSpc>
              <a:spcBef>
                <a:spcPct val="50000"/>
              </a:spcBef>
              <a:buFontTx/>
              <a:buNone/>
              <a:defRPr/>
            </a:pPr>
            <a:endParaRPr lang="en-US" altLang="vi-VN" sz="1350" dirty="0">
              <a:latin typeface="Times New Roman" panose="02020603050405020304" pitchFamily="18" charset="0"/>
              <a:cs typeface="Times New Roman" panose="02020603050405020304" pitchFamily="18" charset="0"/>
            </a:endParaRPr>
          </a:p>
          <a:p>
            <a:pPr algn="ctr" eaLnBrk="1" hangingPunct="1">
              <a:lnSpc>
                <a:spcPct val="100000"/>
              </a:lnSpc>
              <a:spcBef>
                <a:spcPct val="50000"/>
              </a:spcBef>
              <a:buFontTx/>
              <a:buNone/>
              <a:defRPr/>
            </a:pPr>
            <a:endParaRPr lang="en-US" altLang="vi-VN" sz="2700" dirty="0">
              <a:latin typeface="Times New Roman" panose="02020603050405020304" pitchFamily="18" charset="0"/>
              <a:cs typeface="Times New Roman" panose="02020603050405020304" pitchFamily="18" charset="0"/>
            </a:endParaRPr>
          </a:p>
          <a:p>
            <a:pPr algn="ctr" eaLnBrk="1" hangingPunct="1">
              <a:lnSpc>
                <a:spcPct val="100000"/>
              </a:lnSpc>
              <a:spcBef>
                <a:spcPct val="50000"/>
              </a:spcBef>
              <a:buFontTx/>
              <a:buNone/>
              <a:defRPr/>
            </a:pPr>
            <a:r>
              <a:rPr lang="en-US" altLang="vi-VN" sz="2700">
                <a:latin typeface="Times New Roman" panose="02020603050405020304" pitchFamily="18" charset="0"/>
                <a:cs typeface="Times New Roman" panose="02020603050405020304" pitchFamily="18" charset="0"/>
              </a:rPr>
              <a:t>Môn: Tin học</a:t>
            </a:r>
          </a:p>
          <a:p>
            <a:pPr algn="ctr" eaLnBrk="1" hangingPunct="1">
              <a:lnSpc>
                <a:spcPct val="100000"/>
              </a:lnSpc>
              <a:spcBef>
                <a:spcPct val="50000"/>
              </a:spcBef>
              <a:buFontTx/>
              <a:buNone/>
              <a:defRPr/>
            </a:pPr>
            <a:r>
              <a:rPr lang="en-US" altLang="vi-VN" sz="2700">
                <a:latin typeface="Times New Roman" panose="02020603050405020304" pitchFamily="18" charset="0"/>
                <a:cs typeface="Times New Roman" panose="02020603050405020304" pitchFamily="18" charset="0"/>
              </a:rPr>
              <a:t>Lớp 5</a:t>
            </a:r>
            <a:endParaRPr lang="en-US" altLang="vi-VN" sz="2400" dirty="0">
              <a:latin typeface="Times New Roman" panose="02020603050405020304" pitchFamily="18" charset="0"/>
              <a:cs typeface="Times New Roman" panose="02020603050405020304" pitchFamily="18" charset="0"/>
            </a:endParaRPr>
          </a:p>
          <a:p>
            <a:pPr eaLnBrk="1" hangingPunct="1">
              <a:lnSpc>
                <a:spcPct val="100000"/>
              </a:lnSpc>
              <a:spcBef>
                <a:spcPct val="50000"/>
              </a:spcBef>
              <a:buFontTx/>
              <a:buNone/>
              <a:defRPr/>
            </a:pPr>
            <a:endParaRPr lang="en-US" altLang="vi-VN" sz="2400" dirty="0">
              <a:latin typeface="VNI-Times" pitchFamily="2" charset="0"/>
            </a:endParaRPr>
          </a:p>
          <a:p>
            <a:pPr eaLnBrk="1" hangingPunct="1">
              <a:lnSpc>
                <a:spcPct val="100000"/>
              </a:lnSpc>
              <a:spcBef>
                <a:spcPct val="50000"/>
              </a:spcBef>
              <a:buFontTx/>
              <a:buNone/>
              <a:defRPr/>
            </a:pPr>
            <a:endParaRPr lang="en-US" altLang="vi-VN" sz="1350" dirty="0">
              <a:latin typeface="VNI-Times" pitchFamily="2" charset="0"/>
            </a:endParaRPr>
          </a:p>
        </p:txBody>
      </p:sp>
      <p:pic>
        <p:nvPicPr>
          <p:cNvPr id="26628" name="Ảnh 1">
            <a:extLst>
              <a:ext uri="{FF2B5EF4-FFF2-40B4-BE49-F238E27FC236}">
                <a16:creationId xmlns:a16="http://schemas.microsoft.com/office/drawing/2014/main" id="{F63D3EF6-0E45-9ABD-FF91-87CE1E6F970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1" y="2133600"/>
            <a:ext cx="607377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nodeType="afterEffect">
                                  <p:stCondLst>
                                    <p:cond delay="0"/>
                                  </p:stCondLst>
                                  <p:childTnLst>
                                    <p:set>
                                      <p:cBhvr>
                                        <p:cTn id="6" dur="1" fill="hold">
                                          <p:stCondLst>
                                            <p:cond delay="0"/>
                                          </p:stCondLst>
                                        </p:cTn>
                                        <p:tgtEl>
                                          <p:spTgt spid="193541"/>
                                        </p:tgtEl>
                                        <p:attrNameLst>
                                          <p:attrName>style.visibility</p:attrName>
                                        </p:attrNameLst>
                                      </p:cBhvr>
                                      <p:to>
                                        <p:strVal val="visible"/>
                                      </p:to>
                                    </p:set>
                                    <p:anim to="" calcmode="lin" valueType="num">
                                      <p:cBhvr>
                                        <p:cTn id="7" dur="1" fill="hold"/>
                                        <p:tgtEl>
                                          <p:spTgt spid="19354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DADAF2F-EFCA-2E8A-A8FD-E180B720E279}"/>
              </a:ext>
            </a:extLst>
          </p:cNvPr>
          <p:cNvSpPr>
            <a:spLocks noChangeArrowheads="1"/>
          </p:cNvSpPr>
          <p:nvPr/>
        </p:nvSpPr>
        <p:spPr bwMode="auto">
          <a:xfrm>
            <a:off x="2332039" y="808038"/>
            <a:ext cx="7527925" cy="144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vi-VN" sz="4400" b="1">
                <a:solidFill>
                  <a:srgbClr val="FF0000"/>
                </a:solidFill>
                <a:cs typeface="Times New Roman" panose="02020603050405020304" pitchFamily="18" charset="0"/>
              </a:rPr>
              <a:t>KHỞI ĐỘNG ĐẦU GIỜ</a:t>
            </a:r>
          </a:p>
          <a:p>
            <a:pPr algn="ctr" eaLnBrk="1" hangingPunct="1">
              <a:spcBef>
                <a:spcPct val="0"/>
              </a:spcBef>
              <a:buFontTx/>
              <a:buNone/>
            </a:pPr>
            <a:r>
              <a:rPr lang="en-US" altLang="vi-VN" sz="4400" b="1">
                <a:solidFill>
                  <a:srgbClr val="FF0000"/>
                </a:solidFill>
                <a:cs typeface="Times New Roman" panose="02020603050405020304" pitchFamily="18" charset="0"/>
              </a:rPr>
              <a:t>Trò chơi: Truyền điện</a:t>
            </a:r>
            <a:endParaRPr lang="en-US" altLang="vi-VN" sz="4400">
              <a:solidFill>
                <a:srgbClr val="FF0000"/>
              </a:solidFill>
              <a:cs typeface="Times New Roman" panose="02020603050405020304" pitchFamily="18" charset="0"/>
            </a:endParaRPr>
          </a:p>
        </p:txBody>
      </p:sp>
      <p:sp>
        <p:nvSpPr>
          <p:cNvPr id="27651" name="Rectangle 5">
            <a:extLst>
              <a:ext uri="{FF2B5EF4-FFF2-40B4-BE49-F238E27FC236}">
                <a16:creationId xmlns:a16="http://schemas.microsoft.com/office/drawing/2014/main" id="{9806C3BE-1AD6-641F-E235-A253052D465F}"/>
              </a:ext>
            </a:extLst>
          </p:cNvPr>
          <p:cNvSpPr>
            <a:spLocks noChangeArrowheads="1"/>
          </p:cNvSpPr>
          <p:nvPr/>
        </p:nvSpPr>
        <p:spPr bwMode="auto">
          <a:xfrm>
            <a:off x="1524001" y="31395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7652" name="Rectangle 6">
            <a:extLst>
              <a:ext uri="{FF2B5EF4-FFF2-40B4-BE49-F238E27FC236}">
                <a16:creationId xmlns:a16="http://schemas.microsoft.com/office/drawing/2014/main" id="{D716F41C-8559-B3F1-4C9B-0676F9CE422D}"/>
              </a:ext>
            </a:extLst>
          </p:cNvPr>
          <p:cNvSpPr>
            <a:spLocks noChangeArrowheads="1"/>
          </p:cNvSpPr>
          <p:nvPr/>
        </p:nvSpPr>
        <p:spPr bwMode="auto">
          <a:xfrm>
            <a:off x="1524001" y="31490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7653" name="Rectangle 7">
            <a:extLst>
              <a:ext uri="{FF2B5EF4-FFF2-40B4-BE49-F238E27FC236}">
                <a16:creationId xmlns:a16="http://schemas.microsoft.com/office/drawing/2014/main" id="{35D4F8BA-94CE-599B-134C-72B9FF09CAB9}"/>
              </a:ext>
            </a:extLst>
          </p:cNvPr>
          <p:cNvSpPr>
            <a:spLocks noChangeArrowheads="1"/>
          </p:cNvSpPr>
          <p:nvPr/>
        </p:nvSpPr>
        <p:spPr bwMode="auto">
          <a:xfrm>
            <a:off x="1524001" y="31252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7654" name="Rectangle 8">
            <a:extLst>
              <a:ext uri="{FF2B5EF4-FFF2-40B4-BE49-F238E27FC236}">
                <a16:creationId xmlns:a16="http://schemas.microsoft.com/office/drawing/2014/main" id="{732FA770-9D9E-90DC-820B-FDC761D9AB09}"/>
              </a:ext>
            </a:extLst>
          </p:cNvPr>
          <p:cNvSpPr>
            <a:spLocks noChangeArrowheads="1"/>
          </p:cNvSpPr>
          <p:nvPr/>
        </p:nvSpPr>
        <p:spPr bwMode="auto">
          <a:xfrm>
            <a:off x="1524001" y="31586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7655" name="Rectangle 9">
            <a:extLst>
              <a:ext uri="{FF2B5EF4-FFF2-40B4-BE49-F238E27FC236}">
                <a16:creationId xmlns:a16="http://schemas.microsoft.com/office/drawing/2014/main" id="{1135BE1B-F027-1AFD-509A-006241C3EFB6}"/>
              </a:ext>
            </a:extLst>
          </p:cNvPr>
          <p:cNvSpPr>
            <a:spLocks noChangeArrowheads="1"/>
          </p:cNvSpPr>
          <p:nvPr/>
        </p:nvSpPr>
        <p:spPr bwMode="auto">
          <a:xfrm>
            <a:off x="1524001" y="3168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4133" name="Text Box 37">
            <a:extLst>
              <a:ext uri="{FF2B5EF4-FFF2-40B4-BE49-F238E27FC236}">
                <a16:creationId xmlns:a16="http://schemas.microsoft.com/office/drawing/2014/main" id="{7DC4FD78-DF16-D551-8B96-85F1DA947268}"/>
              </a:ext>
            </a:extLst>
          </p:cNvPr>
          <p:cNvSpPr txBox="1">
            <a:spLocks noChangeArrowheads="1"/>
          </p:cNvSpPr>
          <p:nvPr/>
        </p:nvSpPr>
        <p:spPr bwMode="auto">
          <a:xfrm>
            <a:off x="2043113" y="2171701"/>
            <a:ext cx="79248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vi-VN" u="sng">
                <a:cs typeface="Times New Roman" panose="02020603050405020304" pitchFamily="18" charset="0"/>
              </a:rPr>
              <a:t>Câu hỏi 1</a:t>
            </a:r>
            <a:r>
              <a:rPr lang="en-US" altLang="vi-VN">
                <a:cs typeface="Times New Roman" panose="02020603050405020304" pitchFamily="18" charset="0"/>
              </a:rPr>
              <a:t>: Hãy nêu cách tạo hiệu ứng trong bài trình chiếu?</a:t>
            </a:r>
          </a:p>
        </p:txBody>
      </p:sp>
      <p:sp>
        <p:nvSpPr>
          <p:cNvPr id="11" name="Text Box 37">
            <a:extLst>
              <a:ext uri="{FF2B5EF4-FFF2-40B4-BE49-F238E27FC236}">
                <a16:creationId xmlns:a16="http://schemas.microsoft.com/office/drawing/2014/main" id="{97E3887C-05CF-D16A-F229-8847ADC55AF9}"/>
              </a:ext>
            </a:extLst>
          </p:cNvPr>
          <p:cNvSpPr txBox="1">
            <a:spLocks noChangeArrowheads="1"/>
          </p:cNvSpPr>
          <p:nvPr/>
        </p:nvSpPr>
        <p:spPr bwMode="auto">
          <a:xfrm>
            <a:off x="2043113" y="3203575"/>
            <a:ext cx="8458200" cy="280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vi-VN" u="sng">
                <a:cs typeface="Times New Roman" panose="02020603050405020304" pitchFamily="18" charset="0"/>
              </a:rPr>
              <a:t>Trả lời</a:t>
            </a:r>
            <a:r>
              <a:rPr lang="en-US" altLang="vi-VN">
                <a:cs typeface="Times New Roman" panose="02020603050405020304" pitchFamily="18" charset="0"/>
              </a:rPr>
              <a:t>: </a:t>
            </a:r>
          </a:p>
          <a:p>
            <a:pPr algn="just" eaLnBrk="1" hangingPunct="1">
              <a:spcBef>
                <a:spcPct val="50000"/>
              </a:spcBef>
              <a:buFontTx/>
              <a:buNone/>
            </a:pPr>
            <a:r>
              <a:rPr lang="en-US" altLang="vi-VN">
                <a:cs typeface="Times New Roman" panose="02020603050405020304" pitchFamily="18" charset="0"/>
              </a:rPr>
              <a:t>Cách tạo hiệu ứng trong bài trình chiếu</a:t>
            </a:r>
          </a:p>
          <a:p>
            <a:pPr>
              <a:spcBef>
                <a:spcPct val="0"/>
              </a:spcBef>
              <a:buFontTx/>
              <a:buNone/>
            </a:pPr>
            <a:r>
              <a:rPr lang="en-US" altLang="vi-VN">
                <a:cs typeface="Times New Roman" panose="02020603050405020304" pitchFamily="18" charset="0"/>
              </a:rPr>
              <a:t>+B1: Chọn đoạn văn bản muốn tạo hiệu ứng.</a:t>
            </a:r>
            <a:endParaRPr lang="vi-VN" altLang="vi-VN">
              <a:cs typeface="Times New Roman" panose="02020603050405020304" pitchFamily="18" charset="0"/>
            </a:endParaRPr>
          </a:p>
          <a:p>
            <a:pPr>
              <a:spcBef>
                <a:spcPct val="0"/>
              </a:spcBef>
              <a:buFontTx/>
              <a:buNone/>
            </a:pPr>
            <a:r>
              <a:rPr lang="en-US" altLang="vi-VN">
                <a:cs typeface="Times New Roman" panose="02020603050405020304" pitchFamily="18" charset="0"/>
              </a:rPr>
              <a:t>+B2 : Chọn thẻ Animations.</a:t>
            </a:r>
            <a:endParaRPr lang="vi-VN" altLang="vi-VN">
              <a:cs typeface="Times New Roman" panose="02020603050405020304" pitchFamily="18" charset="0"/>
            </a:endParaRPr>
          </a:p>
          <a:p>
            <a:pPr>
              <a:spcBef>
                <a:spcPct val="0"/>
              </a:spcBef>
              <a:buFontTx/>
              <a:buNone/>
            </a:pPr>
            <a:r>
              <a:rPr lang="en-US" altLang="vi-VN">
                <a:cs typeface="Times New Roman" panose="02020603050405020304" pitchFamily="18" charset="0"/>
              </a:rPr>
              <a:t>+B3 : Nháy chọn để mở danh sách hiệu ứng.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133"/>
                                        </p:tgtEl>
                                        <p:attrNameLst>
                                          <p:attrName>style.visibility</p:attrName>
                                        </p:attrNameLst>
                                      </p:cBhvr>
                                      <p:to>
                                        <p:strVal val="visible"/>
                                      </p:to>
                                    </p:set>
                                    <p:animEffect transition="in" filter="box(in)">
                                      <p:cBhvr>
                                        <p:cTn id="12" dur="500"/>
                                        <p:tgtEl>
                                          <p:spTgt spid="41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33"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id="{B0B5E486-1DF9-80DE-EB56-B90AB00AFD89}"/>
              </a:ext>
            </a:extLst>
          </p:cNvPr>
          <p:cNvSpPr>
            <a:spLocks noChangeArrowheads="1"/>
          </p:cNvSpPr>
          <p:nvPr/>
        </p:nvSpPr>
        <p:spPr bwMode="auto">
          <a:xfrm>
            <a:off x="1524001" y="31395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8675" name="Rectangle 6">
            <a:extLst>
              <a:ext uri="{FF2B5EF4-FFF2-40B4-BE49-F238E27FC236}">
                <a16:creationId xmlns:a16="http://schemas.microsoft.com/office/drawing/2014/main" id="{8B60A3EF-95A7-2BE6-D66D-1CBCDA5F5A50}"/>
              </a:ext>
            </a:extLst>
          </p:cNvPr>
          <p:cNvSpPr>
            <a:spLocks noChangeArrowheads="1"/>
          </p:cNvSpPr>
          <p:nvPr/>
        </p:nvSpPr>
        <p:spPr bwMode="auto">
          <a:xfrm>
            <a:off x="1524001" y="31490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8676" name="Rectangle 7">
            <a:extLst>
              <a:ext uri="{FF2B5EF4-FFF2-40B4-BE49-F238E27FC236}">
                <a16:creationId xmlns:a16="http://schemas.microsoft.com/office/drawing/2014/main" id="{755890B3-35DA-2AB1-5557-9E6CA52F81B4}"/>
              </a:ext>
            </a:extLst>
          </p:cNvPr>
          <p:cNvSpPr>
            <a:spLocks noChangeArrowheads="1"/>
          </p:cNvSpPr>
          <p:nvPr/>
        </p:nvSpPr>
        <p:spPr bwMode="auto">
          <a:xfrm>
            <a:off x="1524001" y="31252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8677" name="Rectangle 8">
            <a:extLst>
              <a:ext uri="{FF2B5EF4-FFF2-40B4-BE49-F238E27FC236}">
                <a16:creationId xmlns:a16="http://schemas.microsoft.com/office/drawing/2014/main" id="{7869EA33-0EEF-3BEF-E88A-052E8F1A636F}"/>
              </a:ext>
            </a:extLst>
          </p:cNvPr>
          <p:cNvSpPr>
            <a:spLocks noChangeArrowheads="1"/>
          </p:cNvSpPr>
          <p:nvPr/>
        </p:nvSpPr>
        <p:spPr bwMode="auto">
          <a:xfrm>
            <a:off x="1524001" y="31586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28678" name="Rectangle 9">
            <a:extLst>
              <a:ext uri="{FF2B5EF4-FFF2-40B4-BE49-F238E27FC236}">
                <a16:creationId xmlns:a16="http://schemas.microsoft.com/office/drawing/2014/main" id="{2136DFBC-0573-5BED-DF6D-76F8DCCB1E58}"/>
              </a:ext>
            </a:extLst>
          </p:cNvPr>
          <p:cNvSpPr>
            <a:spLocks noChangeArrowheads="1"/>
          </p:cNvSpPr>
          <p:nvPr/>
        </p:nvSpPr>
        <p:spPr bwMode="auto">
          <a:xfrm>
            <a:off x="1524001" y="3168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vi-VN" altLang="vi-VN" sz="1800">
              <a:latin typeface="Arial" panose="020B0604020202020204" pitchFamily="34" charset="0"/>
            </a:endParaRPr>
          </a:p>
        </p:txBody>
      </p:sp>
      <p:sp>
        <p:nvSpPr>
          <p:cNvPr id="4136" name="Text Box 40">
            <a:extLst>
              <a:ext uri="{FF2B5EF4-FFF2-40B4-BE49-F238E27FC236}">
                <a16:creationId xmlns:a16="http://schemas.microsoft.com/office/drawing/2014/main" id="{788A78A6-316C-1CB7-4314-AB79705D9A44}"/>
              </a:ext>
            </a:extLst>
          </p:cNvPr>
          <p:cNvSpPr txBox="1">
            <a:spLocks noChangeArrowheads="1"/>
          </p:cNvSpPr>
          <p:nvPr/>
        </p:nvSpPr>
        <p:spPr bwMode="auto">
          <a:xfrm>
            <a:off x="2058988" y="2895601"/>
            <a:ext cx="81534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vi-VN" u="sng">
                <a:cs typeface="Times New Roman" panose="02020603050405020304" pitchFamily="18" charset="0"/>
              </a:rPr>
              <a:t>Trả lời</a:t>
            </a:r>
            <a:r>
              <a:rPr lang="en-US" altLang="vi-VN">
                <a:cs typeface="Times New Roman" panose="02020603050405020304" pitchFamily="18" charset="0"/>
              </a:rPr>
              <a:t>: </a:t>
            </a:r>
          </a:p>
          <a:p>
            <a:pPr algn="just" eaLnBrk="1" hangingPunct="1">
              <a:spcBef>
                <a:spcPct val="50000"/>
              </a:spcBef>
              <a:buFontTx/>
              <a:buNone/>
            </a:pPr>
            <a:r>
              <a:rPr lang="en-US" altLang="vi-VN">
                <a:cs typeface="Times New Roman" panose="02020603050405020304" pitchFamily="18" charset="0"/>
              </a:rPr>
              <a:t>Cách tạo trang mới trong bài trình chiếu:</a:t>
            </a:r>
          </a:p>
          <a:p>
            <a:pPr algn="just" eaLnBrk="1" hangingPunct="1">
              <a:spcBef>
                <a:spcPct val="50000"/>
              </a:spcBef>
              <a:buFontTx/>
              <a:buNone/>
            </a:pPr>
            <a:r>
              <a:rPr lang="en-US" altLang="vi-VN">
                <a:cs typeface="Times New Roman" panose="02020603050405020304" pitchFamily="18" charset="0"/>
              </a:rPr>
              <a:t>Trong thẻ Home nháy chọn nút lệnh New Slide</a:t>
            </a:r>
          </a:p>
        </p:txBody>
      </p:sp>
      <p:sp>
        <p:nvSpPr>
          <p:cNvPr id="11" name="Text Box 40">
            <a:extLst>
              <a:ext uri="{FF2B5EF4-FFF2-40B4-BE49-F238E27FC236}">
                <a16:creationId xmlns:a16="http://schemas.microsoft.com/office/drawing/2014/main" id="{F356245A-3161-C4AE-083B-1244265992B5}"/>
              </a:ext>
            </a:extLst>
          </p:cNvPr>
          <p:cNvSpPr txBox="1">
            <a:spLocks noChangeArrowheads="1"/>
          </p:cNvSpPr>
          <p:nvPr/>
        </p:nvSpPr>
        <p:spPr bwMode="auto">
          <a:xfrm>
            <a:off x="2058988" y="1735138"/>
            <a:ext cx="7924800"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vi-VN" u="sng">
                <a:cs typeface="Times New Roman" panose="02020603050405020304" pitchFamily="18" charset="0"/>
              </a:rPr>
              <a:t>Câu hỏi 2</a:t>
            </a:r>
            <a:r>
              <a:rPr lang="en-US" altLang="vi-VN">
                <a:cs typeface="Times New Roman" panose="02020603050405020304" pitchFamily="18" charset="0"/>
              </a:rPr>
              <a:t>: Hãy nêu cách tạo trang mới trong bài trình chiếu?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136"/>
                                        </p:tgtEl>
                                        <p:attrNameLst>
                                          <p:attrName>style.visibility</p:attrName>
                                        </p:attrNameLst>
                                      </p:cBhvr>
                                      <p:to>
                                        <p:strVal val="visible"/>
                                      </p:to>
                                    </p:set>
                                    <p:animEffect transition="in" filter="box(in)">
                                      <p:cBhvr>
                                        <p:cTn id="12" dur="500"/>
                                        <p:tgtEl>
                                          <p:spTgt spid="4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8EEE78F5-E015-D5B7-4118-D6165DE9A1E1}"/>
              </a:ext>
            </a:extLst>
          </p:cNvPr>
          <p:cNvGraphicFramePr/>
          <p:nvPr/>
        </p:nvGraphicFramePr>
        <p:xfrm>
          <a:off x="1635126" y="3225654"/>
          <a:ext cx="8499475" cy="27179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8" name="Text Box 26" descr="White marble">
            <a:extLst>
              <a:ext uri="{FF2B5EF4-FFF2-40B4-BE49-F238E27FC236}">
                <a16:creationId xmlns:a16="http://schemas.microsoft.com/office/drawing/2014/main" id="{8A0FCCD9-DE9F-969E-3AA9-1625A6F71B49}"/>
              </a:ext>
            </a:extLst>
          </p:cNvPr>
          <p:cNvSpPr txBox="1">
            <a:spLocks noChangeArrowheads="1"/>
          </p:cNvSpPr>
          <p:nvPr/>
        </p:nvSpPr>
        <p:spPr bwMode="gray">
          <a:xfrm>
            <a:off x="2057401" y="3001509"/>
            <a:ext cx="3468581" cy="5847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spAutoFit/>
          </a:bodyPr>
          <a:lstStyle/>
          <a:p>
            <a:pPr algn="ctr" eaLnBrk="1" hangingPunct="1">
              <a:defRPr/>
            </a:pPr>
            <a:r>
              <a:rPr lang="en-US" sz="3200" b="1" u="sng" dirty="0">
                <a:ln w="12700">
                  <a:solidFill>
                    <a:srgbClr val="000000">
                      <a:satMod val="155000"/>
                    </a:srgbClr>
                  </a:solidFill>
                  <a:prstDash val="solid"/>
                </a:ln>
                <a:solidFill>
                  <a:srgbClr val="FF00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MỤC TIÊU BÀI:</a:t>
            </a:r>
            <a:endParaRPr lang="en-US" sz="3200" b="1" u="sng" dirty="0">
              <a:ln w="24500" cmpd="dbl">
                <a:solidFill>
                  <a:srgbClr val="333399">
                    <a:shade val="85000"/>
                    <a:satMod val="155000"/>
                  </a:srgb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endParaRPr>
          </a:p>
        </p:txBody>
      </p:sp>
      <p:pic>
        <p:nvPicPr>
          <p:cNvPr id="29700" name="Picture 40" descr="j0195384">
            <a:extLst>
              <a:ext uri="{FF2B5EF4-FFF2-40B4-BE49-F238E27FC236}">
                <a16:creationId xmlns:a16="http://schemas.microsoft.com/office/drawing/2014/main" id="{BD3BA37D-D627-4711-8431-B146C6883494}"/>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601200" y="0"/>
            <a:ext cx="1066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40" descr="j0195384">
            <a:extLst>
              <a:ext uri="{FF2B5EF4-FFF2-40B4-BE49-F238E27FC236}">
                <a16:creationId xmlns:a16="http://schemas.microsoft.com/office/drawing/2014/main" id="{C29A217A-42C5-F541-06DB-92AC51044CF3}"/>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599613" y="-1588"/>
            <a:ext cx="1066800" cy="99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Hình chữ nhật 10">
            <a:extLst>
              <a:ext uri="{FF2B5EF4-FFF2-40B4-BE49-F238E27FC236}">
                <a16:creationId xmlns:a16="http://schemas.microsoft.com/office/drawing/2014/main" id="{996B2CDB-3962-7F05-0024-B89620495E47}"/>
              </a:ext>
            </a:extLst>
          </p:cNvPr>
          <p:cNvSpPr>
            <a:spLocks noChangeArrowheads="1"/>
          </p:cNvSpPr>
          <p:nvPr/>
        </p:nvSpPr>
        <p:spPr bwMode="auto">
          <a:xfrm>
            <a:off x="2362200" y="825501"/>
            <a:ext cx="73914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n-US" sz="2800" b="1">
                <a:solidFill>
                  <a:srgbClr val="FF0000"/>
                </a:solidFill>
                <a:cs typeface="Times New Roman" panose="02020603050405020304" pitchFamily="18" charset="0"/>
              </a:rPr>
              <a:t>Wednesday, </a:t>
            </a:r>
            <a:r>
              <a:rPr lang="vi-VN" altLang="en-US" sz="2800" b="1">
                <a:solidFill>
                  <a:srgbClr val="FF0000"/>
                </a:solidFill>
                <a:cs typeface="Times New Roman" panose="02020603050405020304" pitchFamily="18" charset="0"/>
              </a:rPr>
              <a:t>November </a:t>
            </a:r>
            <a:r>
              <a:rPr lang="en-US" altLang="en-US" sz="2800" b="1">
                <a:solidFill>
                  <a:srgbClr val="FF0000"/>
                </a:solidFill>
                <a:cs typeface="Times New Roman" panose="02020603050405020304" pitchFamily="18" charset="0"/>
              </a:rPr>
              <a:t>25</a:t>
            </a:r>
            <a:r>
              <a:rPr lang="en-US" altLang="en-US" sz="2800" b="1" baseline="30000">
                <a:solidFill>
                  <a:srgbClr val="FF0000"/>
                </a:solidFill>
                <a:cs typeface="Times New Roman" panose="02020603050405020304" pitchFamily="18" charset="0"/>
              </a:rPr>
              <a:t>th</a:t>
            </a:r>
            <a:r>
              <a:rPr lang="en-US" altLang="en-US" sz="2800" b="1">
                <a:solidFill>
                  <a:srgbClr val="FF0000"/>
                </a:solidFill>
                <a:cs typeface="Times New Roman" panose="02020603050405020304" pitchFamily="18" charset="0"/>
              </a:rPr>
              <a:t> 2020</a:t>
            </a:r>
          </a:p>
          <a:p>
            <a:pPr algn="ctr">
              <a:buFontTx/>
              <a:buNone/>
            </a:pPr>
            <a:r>
              <a:rPr lang="en-US" altLang="vi-VN" sz="2800" b="1">
                <a:solidFill>
                  <a:srgbClr val="FF0000"/>
                </a:solidFill>
                <a:cs typeface="Times New Roman" panose="02020603050405020304" pitchFamily="18" charset="0"/>
              </a:rPr>
              <a:t>Tin học</a:t>
            </a:r>
          </a:p>
          <a:p>
            <a:pPr algn="ctr">
              <a:spcBef>
                <a:spcPct val="0"/>
              </a:spcBef>
              <a:buFontTx/>
              <a:buNone/>
            </a:pPr>
            <a:r>
              <a:rPr lang="en-US" altLang="vi-VN" sz="2800" b="1">
                <a:solidFill>
                  <a:srgbClr val="FF0000"/>
                </a:solidFill>
                <a:cs typeface="Times New Roman" panose="02020603050405020304" pitchFamily="18" charset="0"/>
              </a:rPr>
              <a:t>Chủ đề 3: THIẾT KẾ BÀI TRÌNH CHIẾU</a:t>
            </a:r>
          </a:p>
          <a:p>
            <a:pPr algn="ctr">
              <a:spcBef>
                <a:spcPct val="0"/>
              </a:spcBef>
              <a:buFontTx/>
              <a:buNone/>
            </a:pPr>
            <a:r>
              <a:rPr lang="en-US" altLang="vi-VN" sz="2800" b="1">
                <a:solidFill>
                  <a:srgbClr val="FF0000"/>
                </a:solidFill>
                <a:cs typeface="Times New Roman" panose="02020603050405020304" pitchFamily="18" charset="0"/>
              </a:rPr>
              <a:t>Tiết 23 + 24: Những gì em đã biết (tiết 1 + 2)</a:t>
            </a:r>
            <a:endParaRPr lang="en-US" altLang="vi-VN" sz="4000">
              <a:solidFill>
                <a:srgbClr val="FF0000"/>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8"/>
                                        </p:tgtEl>
                                        <p:attrNameLst>
                                          <p:attrName>style.visibility</p:attrName>
                                        </p:attrNameLst>
                                      </p:cBhvr>
                                      <p:to>
                                        <p:strVal val="visible"/>
                                      </p:to>
                                    </p:set>
                                    <p:animEffect transition="in" filter="blinds(horizontal)">
                                      <p:cBhvr>
                                        <p:cTn id="7" dur="500"/>
                                        <p:tgtEl>
                                          <p:spTgt spid="153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22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E7E2BB93-4CD6-551F-C0DC-AF07215A4639}"/>
              </a:ext>
            </a:extLst>
          </p:cNvPr>
          <p:cNvSpPr>
            <a:spLocks noGrp="1" noChangeArrowheads="1"/>
          </p:cNvSpPr>
          <p:nvPr>
            <p:ph idx="1"/>
          </p:nvPr>
        </p:nvSpPr>
        <p:spPr>
          <a:xfrm>
            <a:off x="2286000" y="2673350"/>
            <a:ext cx="7924800" cy="3803650"/>
          </a:xfrm>
        </p:spPr>
        <p:txBody>
          <a:bodyPr>
            <a:normAutofit lnSpcReduction="10000"/>
          </a:bodyPr>
          <a:lstStyle/>
          <a:p>
            <a:pPr marL="609600" indent="-609600" algn="ctr">
              <a:buNone/>
            </a:pPr>
            <a:r>
              <a:rPr lang="en-US" altLang="vi-VN">
                <a:solidFill>
                  <a:srgbClr val="000099"/>
                </a:solidFill>
                <a:cs typeface="Times New Roman" panose="02020603050405020304" pitchFamily="18" charset="0"/>
              </a:rPr>
              <a:t>Một số thao tác khi soạn bài trình chiếu:</a:t>
            </a:r>
          </a:p>
          <a:p>
            <a:pPr marL="609600" indent="-609600" algn="just">
              <a:buFontTx/>
              <a:buAutoNum type="arabicPeriod"/>
            </a:pPr>
            <a:r>
              <a:rPr lang="en-US" altLang="vi-VN">
                <a:solidFill>
                  <a:srgbClr val="000099"/>
                </a:solidFill>
                <a:cs typeface="Times New Roman" panose="02020603050405020304" pitchFamily="18" charset="0"/>
              </a:rPr>
              <a:t>Mở phần mềm trình chiếu.</a:t>
            </a:r>
          </a:p>
          <a:p>
            <a:pPr marL="609600" indent="-609600" algn="just">
              <a:buFontTx/>
              <a:buAutoNum type="arabicPeriod"/>
            </a:pPr>
            <a:r>
              <a:rPr lang="en-US" altLang="vi-VN">
                <a:solidFill>
                  <a:srgbClr val="000099"/>
                </a:solidFill>
                <a:cs typeface="Times New Roman" panose="02020603050405020304" pitchFamily="18" charset="0"/>
              </a:rPr>
              <a:t>Soạn văn bản trên trang trình chiếu.</a:t>
            </a:r>
          </a:p>
          <a:p>
            <a:pPr marL="609600" indent="-609600" algn="just">
              <a:buFontTx/>
              <a:buAutoNum type="arabicPeriod"/>
            </a:pPr>
            <a:r>
              <a:rPr lang="en-US" altLang="vi-VN">
                <a:solidFill>
                  <a:srgbClr val="000099"/>
                </a:solidFill>
                <a:cs typeface="Times New Roman" panose="02020603050405020304" pitchFamily="18" charset="0"/>
              </a:rPr>
              <a:t>Chèn hình/ tranh ảnh vào trang trình chiếu.</a:t>
            </a:r>
          </a:p>
          <a:p>
            <a:pPr marL="609600" indent="-609600" algn="just">
              <a:buFontTx/>
              <a:buAutoNum type="arabicPeriod"/>
            </a:pPr>
            <a:r>
              <a:rPr lang="en-US" altLang="vi-VN">
                <a:solidFill>
                  <a:srgbClr val="000099"/>
                </a:solidFill>
                <a:cs typeface="Times New Roman" panose="02020603050405020304" pitchFamily="18" charset="0"/>
              </a:rPr>
              <a:t>Tạo các hiệu ứng thích hợp.</a:t>
            </a:r>
          </a:p>
          <a:p>
            <a:pPr marL="609600" indent="-609600" algn="just">
              <a:buFontTx/>
              <a:buAutoNum type="arabicPeriod"/>
            </a:pPr>
            <a:r>
              <a:rPr lang="en-US" altLang="vi-VN">
                <a:solidFill>
                  <a:srgbClr val="000099"/>
                </a:solidFill>
                <a:cs typeface="Times New Roman" panose="02020603050405020304" pitchFamily="18" charset="0"/>
              </a:rPr>
              <a:t>Tạo trang mới.</a:t>
            </a:r>
          </a:p>
          <a:p>
            <a:pPr marL="609600" indent="-609600" algn="just">
              <a:buFontTx/>
              <a:buAutoNum type="arabicPeriod"/>
            </a:pPr>
            <a:r>
              <a:rPr lang="en-US" altLang="vi-VN">
                <a:solidFill>
                  <a:srgbClr val="000099"/>
                </a:solidFill>
                <a:cs typeface="Times New Roman" panose="02020603050405020304" pitchFamily="18" charset="0"/>
              </a:rPr>
              <a:t>Đánh số trang.</a:t>
            </a:r>
          </a:p>
          <a:p>
            <a:pPr marL="609600" indent="-609600" algn="just">
              <a:buFontTx/>
              <a:buAutoNum type="arabicPeriod"/>
            </a:pPr>
            <a:r>
              <a:rPr lang="en-US" altLang="vi-VN">
                <a:solidFill>
                  <a:srgbClr val="000099"/>
                </a:solidFill>
                <a:cs typeface="Times New Roman" panose="02020603050405020304" pitchFamily="18" charset="0"/>
              </a:rPr>
              <a:t>Lưu bài trình chiếu thành tệp.</a:t>
            </a:r>
          </a:p>
        </p:txBody>
      </p:sp>
      <p:sp>
        <p:nvSpPr>
          <p:cNvPr id="31747" name="Hình chữ nhật 10">
            <a:extLst>
              <a:ext uri="{FF2B5EF4-FFF2-40B4-BE49-F238E27FC236}">
                <a16:creationId xmlns:a16="http://schemas.microsoft.com/office/drawing/2014/main" id="{1212152D-E577-9F1A-4E98-AF12EC3E372B}"/>
              </a:ext>
            </a:extLst>
          </p:cNvPr>
          <p:cNvSpPr>
            <a:spLocks noChangeArrowheads="1"/>
          </p:cNvSpPr>
          <p:nvPr/>
        </p:nvSpPr>
        <p:spPr bwMode="auto">
          <a:xfrm>
            <a:off x="2362200" y="774700"/>
            <a:ext cx="7391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en-US" altLang="en-US" sz="2800" b="1"/>
              <a:t>Tuesday, </a:t>
            </a:r>
            <a:r>
              <a:rPr lang="vi-VN" altLang="en-US" sz="2800" b="1"/>
              <a:t>November </a:t>
            </a:r>
            <a:r>
              <a:rPr lang="en-US" altLang="en-US" sz="2800" b="1"/>
              <a:t>5</a:t>
            </a:r>
            <a:r>
              <a:rPr lang="en-US" altLang="en-US" sz="2800" b="1" baseline="30000"/>
              <a:t>th</a:t>
            </a:r>
            <a:r>
              <a:rPr lang="en-US" altLang="en-US" sz="2800" b="1"/>
              <a:t> 2019</a:t>
            </a:r>
            <a:endParaRPr lang="vi-VN" altLang="en-US" sz="2800"/>
          </a:p>
          <a:p>
            <a:pPr algn="ctr">
              <a:spcBef>
                <a:spcPct val="0"/>
              </a:spcBef>
              <a:buFontTx/>
              <a:buNone/>
            </a:pPr>
            <a:r>
              <a:rPr lang="en-US" altLang="vi-VN" sz="2800" b="1">
                <a:solidFill>
                  <a:srgbClr val="0070C0"/>
                </a:solidFill>
                <a:cs typeface="Times New Roman" panose="02020603050405020304" pitchFamily="18" charset="0"/>
              </a:rPr>
              <a:t>Tin học</a:t>
            </a:r>
          </a:p>
          <a:p>
            <a:pPr algn="ctr">
              <a:spcBef>
                <a:spcPct val="0"/>
              </a:spcBef>
              <a:buFontTx/>
              <a:buNone/>
            </a:pPr>
            <a:r>
              <a:rPr lang="en-US" altLang="vi-VN" sz="2800" b="1">
                <a:solidFill>
                  <a:srgbClr val="FF0066"/>
                </a:solidFill>
                <a:cs typeface="Times New Roman" panose="02020603050405020304" pitchFamily="18" charset="0"/>
              </a:rPr>
              <a:t>Chủ đề 3: THIẾT KẾ BÀI TRÌNH CHIẾU</a:t>
            </a:r>
          </a:p>
          <a:p>
            <a:pPr algn="ctr">
              <a:spcBef>
                <a:spcPct val="0"/>
              </a:spcBef>
              <a:buFontTx/>
              <a:buNone/>
            </a:pPr>
            <a:r>
              <a:rPr lang="en-US" altLang="vi-VN" sz="2800" b="1">
                <a:solidFill>
                  <a:srgbClr val="FF0066"/>
                </a:solidFill>
                <a:cs typeface="Times New Roman" panose="02020603050405020304" pitchFamily="18" charset="0"/>
              </a:rPr>
              <a:t>Bài 1: Những gì em đã biết (tiết 1)</a:t>
            </a:r>
            <a:endParaRPr lang="en-US" altLang="vi-VN" sz="4000">
              <a:solidFill>
                <a:srgbClr val="FF0066"/>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ircle(in)">
                                      <p:cBhvr>
                                        <p:cTn id="7" dur="10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circle(in)">
                                      <p:cBhvr>
                                        <p:cTn id="12" dur="1000"/>
                                        <p:tgtEl>
                                          <p:spTgt spid="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circle(in)">
                                      <p:cBhvr>
                                        <p:cTn id="17" dur="1000"/>
                                        <p:tgtEl>
                                          <p:spTgt spid="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circle(in)">
                                      <p:cBhvr>
                                        <p:cTn id="22" dur="1000"/>
                                        <p:tgtEl>
                                          <p:spTgt spid="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circle(in)">
                                      <p:cBhvr>
                                        <p:cTn id="27" dur="1000"/>
                                        <p:tgtEl>
                                          <p:spTgt spid="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circle(in)">
                                      <p:cBhvr>
                                        <p:cTn id="32" dur="1000"/>
                                        <p:tgtEl>
                                          <p:spTgt spid="8">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circle(in)">
                                      <p:cBhvr>
                                        <p:cTn id="37" dur="1000"/>
                                        <p:tgtEl>
                                          <p:spTgt spid="8">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circle(in)">
                                      <p:cBhvr>
                                        <p:cTn id="42" dur="10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Rectangle 12">
            <a:extLst>
              <a:ext uri="{FF2B5EF4-FFF2-40B4-BE49-F238E27FC236}">
                <a16:creationId xmlns:a16="http://schemas.microsoft.com/office/drawing/2014/main" id="{51EDBFE4-BB0D-0363-9390-2B1A99FCC3B1}"/>
              </a:ext>
            </a:extLst>
          </p:cNvPr>
          <p:cNvSpPr>
            <a:spLocks noChangeArrowheads="1"/>
          </p:cNvSpPr>
          <p:nvPr/>
        </p:nvSpPr>
        <p:spPr bwMode="auto">
          <a:xfrm>
            <a:off x="3581400" y="1981200"/>
            <a:ext cx="46863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vi-VN" sz="3600" b="1">
                <a:solidFill>
                  <a:srgbClr val="00B050"/>
                </a:solidFill>
                <a:cs typeface="Times New Roman" panose="02020603050405020304" pitchFamily="18" charset="0"/>
              </a:rPr>
              <a:t>THẢO LUẬN NHÓM </a:t>
            </a:r>
            <a:endParaRPr lang="en-US" altLang="vi-VN" sz="4800">
              <a:solidFill>
                <a:srgbClr val="00B050"/>
              </a:solidFill>
              <a:cs typeface="Times New Roman" panose="02020603050405020304" pitchFamily="18" charset="0"/>
            </a:endParaRPr>
          </a:p>
        </p:txBody>
      </p:sp>
      <p:sp>
        <p:nvSpPr>
          <p:cNvPr id="11291" name="Text Box 27">
            <a:extLst>
              <a:ext uri="{FF2B5EF4-FFF2-40B4-BE49-F238E27FC236}">
                <a16:creationId xmlns:a16="http://schemas.microsoft.com/office/drawing/2014/main" id="{194478EB-EBE9-D97A-0482-CDFB1F5A7439}"/>
              </a:ext>
            </a:extLst>
          </p:cNvPr>
          <p:cNvSpPr txBox="1">
            <a:spLocks noChangeArrowheads="1"/>
          </p:cNvSpPr>
          <p:nvPr/>
        </p:nvSpPr>
        <p:spPr bwMode="auto">
          <a:xfrm>
            <a:off x="2057401" y="3560763"/>
            <a:ext cx="82216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vi-VN">
                <a:solidFill>
                  <a:srgbClr val="00B0F0"/>
                </a:solidFill>
                <a:cs typeface="Times New Roman" panose="02020603050405020304" pitchFamily="18" charset="0"/>
              </a:rPr>
              <a:t>Bài tập 2 trang 60 SGK yêu cầu các em làm gì?</a:t>
            </a:r>
            <a:endParaRPr lang="en-US" altLang="vi-VN" sz="2800">
              <a:solidFill>
                <a:srgbClr val="00B0F0"/>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diamond(in)">
                                      <p:cBhvr>
                                        <p:cTn id="7" dur="1000"/>
                                        <p:tgtEl>
                                          <p:spTgt spid="11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91"/>
                                        </p:tgtEl>
                                        <p:attrNameLst>
                                          <p:attrName>style.visibility</p:attrName>
                                        </p:attrNameLst>
                                      </p:cBhvr>
                                      <p:to>
                                        <p:strVal val="visible"/>
                                      </p:to>
                                    </p:set>
                                    <p:animEffect transition="in" filter="box(in)">
                                      <p:cBhvr>
                                        <p:cTn id="12" dur="500"/>
                                        <p:tgtEl>
                                          <p:spTgt spid="1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p:bldP spid="112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Rectangle 12">
            <a:extLst>
              <a:ext uri="{FF2B5EF4-FFF2-40B4-BE49-F238E27FC236}">
                <a16:creationId xmlns:a16="http://schemas.microsoft.com/office/drawing/2014/main" id="{D7D01247-0181-63E2-D869-7C260F066566}"/>
              </a:ext>
            </a:extLst>
          </p:cNvPr>
          <p:cNvSpPr>
            <a:spLocks noChangeArrowheads="1"/>
          </p:cNvSpPr>
          <p:nvPr/>
        </p:nvSpPr>
        <p:spPr bwMode="auto">
          <a:xfrm>
            <a:off x="4641851" y="2286000"/>
            <a:ext cx="30527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vi-VN" sz="3600" b="1">
                <a:solidFill>
                  <a:srgbClr val="00B050"/>
                </a:solidFill>
                <a:cs typeface="Times New Roman" panose="02020603050405020304" pitchFamily="18" charset="0"/>
              </a:rPr>
              <a:t>THỰC HÀNH</a:t>
            </a:r>
            <a:endParaRPr lang="en-US" altLang="vi-VN" sz="4800">
              <a:solidFill>
                <a:srgbClr val="00B050"/>
              </a:solidFill>
              <a:cs typeface="Times New Roman" panose="02020603050405020304" pitchFamily="18" charset="0"/>
            </a:endParaRPr>
          </a:p>
        </p:txBody>
      </p:sp>
      <p:sp>
        <p:nvSpPr>
          <p:cNvPr id="11291" name="Text Box 27">
            <a:extLst>
              <a:ext uri="{FF2B5EF4-FFF2-40B4-BE49-F238E27FC236}">
                <a16:creationId xmlns:a16="http://schemas.microsoft.com/office/drawing/2014/main" id="{1C1202A7-F331-44FA-B60F-14E8C45D2621}"/>
              </a:ext>
            </a:extLst>
          </p:cNvPr>
          <p:cNvSpPr txBox="1">
            <a:spLocks noChangeArrowheads="1"/>
          </p:cNvSpPr>
          <p:nvPr/>
        </p:nvSpPr>
        <p:spPr bwMode="auto">
          <a:xfrm>
            <a:off x="2057401" y="3560763"/>
            <a:ext cx="82216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vi-VN">
                <a:solidFill>
                  <a:srgbClr val="00B0F0"/>
                </a:solidFill>
                <a:cs typeface="Times New Roman" panose="02020603050405020304" pitchFamily="18" charset="0"/>
              </a:rPr>
              <a:t>Tạo bài trình chiếu với chủ đề: “</a:t>
            </a:r>
            <a:r>
              <a:rPr lang="en-US" altLang="vi-VN" i="1">
                <a:solidFill>
                  <a:srgbClr val="00B0F0"/>
                </a:solidFill>
                <a:cs typeface="Times New Roman" panose="02020603050405020304" pitchFamily="18" charset="0"/>
              </a:rPr>
              <a:t>Quê hương em</a:t>
            </a:r>
            <a:r>
              <a:rPr lang="en-US" altLang="vi-VN">
                <a:solidFill>
                  <a:srgbClr val="00B0F0"/>
                </a:solidFill>
                <a:cs typeface="Times New Roman" panose="02020603050405020304" pitchFamily="18" charset="0"/>
              </a:rPr>
              <a:t>” trang 60 SGK</a:t>
            </a:r>
            <a:r>
              <a:rPr lang="en-US" altLang="vi-VN" sz="2800">
                <a:solidFill>
                  <a:srgbClr val="00B0F0"/>
                </a:solidFill>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diamond(in)">
                                      <p:cBhvr>
                                        <p:cTn id="7" dur="1000"/>
                                        <p:tgtEl>
                                          <p:spTgt spid="11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91"/>
                                        </p:tgtEl>
                                        <p:attrNameLst>
                                          <p:attrName>style.visibility</p:attrName>
                                        </p:attrNameLst>
                                      </p:cBhvr>
                                      <p:to>
                                        <p:strVal val="visible"/>
                                      </p:to>
                                    </p:set>
                                    <p:animEffect transition="in" filter="box(in)">
                                      <p:cBhvr>
                                        <p:cTn id="12" dur="500"/>
                                        <p:tgtEl>
                                          <p:spTgt spid="1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p:bldP spid="1129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CA5C130-1F29-8BFF-B943-9E1B97BC26BC}"/>
              </a:ext>
            </a:extLst>
          </p:cNvPr>
          <p:cNvSpPr>
            <a:spLocks noGrp="1" noChangeArrowheads="1"/>
          </p:cNvSpPr>
          <p:nvPr>
            <p:ph type="title"/>
          </p:nvPr>
        </p:nvSpPr>
        <p:spPr>
          <a:xfrm>
            <a:off x="1981200" y="381000"/>
            <a:ext cx="8229600" cy="762000"/>
          </a:xfrm>
        </p:spPr>
        <p:txBody>
          <a:bodyPr/>
          <a:lstStyle/>
          <a:p>
            <a:pPr eaLnBrk="1" hangingPunct="1"/>
            <a:r>
              <a:rPr lang="en-US" altLang="vi-VN" b="1">
                <a:solidFill>
                  <a:srgbClr val="00B050"/>
                </a:solidFill>
              </a:rPr>
              <a:t>Hướng dẫn thực hành</a:t>
            </a:r>
          </a:p>
        </p:txBody>
      </p:sp>
      <p:sp>
        <p:nvSpPr>
          <p:cNvPr id="24579" name="Rectangle 3">
            <a:extLst>
              <a:ext uri="{FF2B5EF4-FFF2-40B4-BE49-F238E27FC236}">
                <a16:creationId xmlns:a16="http://schemas.microsoft.com/office/drawing/2014/main" id="{3CD366C3-013B-7474-DA53-7E156F25A6B5}"/>
              </a:ext>
            </a:extLst>
          </p:cNvPr>
          <p:cNvSpPr>
            <a:spLocks noGrp="1" noChangeArrowheads="1"/>
          </p:cNvSpPr>
          <p:nvPr>
            <p:ph idx="1"/>
          </p:nvPr>
        </p:nvSpPr>
        <p:spPr>
          <a:xfrm>
            <a:off x="2057400" y="990600"/>
            <a:ext cx="7924800" cy="5334000"/>
          </a:xfrm>
        </p:spPr>
        <p:txBody>
          <a:bodyPr/>
          <a:lstStyle/>
          <a:p>
            <a:pPr algn="just" eaLnBrk="1" hangingPunct="1">
              <a:buFontTx/>
              <a:buChar char="-"/>
            </a:pPr>
            <a:r>
              <a:rPr lang="en-US" altLang="vi-VN" sz="2600">
                <a:solidFill>
                  <a:srgbClr val="0070C0"/>
                </a:solidFill>
              </a:rPr>
              <a:t>Tạo 4 trang chiếu</a:t>
            </a:r>
          </a:p>
          <a:p>
            <a:pPr algn="just" eaLnBrk="1" hangingPunct="1">
              <a:buFontTx/>
              <a:buChar char="-"/>
            </a:pPr>
            <a:r>
              <a:rPr lang="en-US" altLang="vi-VN" sz="2600">
                <a:solidFill>
                  <a:srgbClr val="0070C0"/>
                </a:solidFill>
              </a:rPr>
              <a:t>Trang đầu tiên gõ chủ đề của bài trình chiếu</a:t>
            </a:r>
          </a:p>
          <a:p>
            <a:pPr algn="just" eaLnBrk="1" hangingPunct="1">
              <a:buFontTx/>
              <a:buChar char="-"/>
            </a:pPr>
            <a:r>
              <a:rPr lang="en-US" altLang="vi-VN" sz="2600">
                <a:solidFill>
                  <a:srgbClr val="0070C0"/>
                </a:solidFill>
              </a:rPr>
              <a:t>Những trang còn lại gõ nội dung cần giới thiệu về quê hương. Giới thiệu về quê hương em gồm:</a:t>
            </a:r>
          </a:p>
          <a:p>
            <a:pPr algn="just" eaLnBrk="1" hangingPunct="1">
              <a:buFontTx/>
              <a:buNone/>
            </a:pPr>
            <a:r>
              <a:rPr lang="en-US" altLang="vi-VN" sz="2600">
                <a:solidFill>
                  <a:srgbClr val="0070C0"/>
                </a:solidFill>
              </a:rPr>
              <a:t>+ Quê hương em nằm ở tỉnh/ thành phố, quận/ huyện, xã/ phường nào</a:t>
            </a:r>
          </a:p>
          <a:p>
            <a:pPr algn="just" eaLnBrk="1" hangingPunct="1">
              <a:buFontTx/>
              <a:buNone/>
            </a:pPr>
            <a:r>
              <a:rPr lang="en-US" altLang="vi-VN" sz="2600">
                <a:solidFill>
                  <a:srgbClr val="0070C0"/>
                </a:solidFill>
              </a:rPr>
              <a:t>+ Quê hương em có điểm nào nổi bật (Di tích lịch sử, điểm du lịch, khu kinh tế,…)</a:t>
            </a:r>
          </a:p>
          <a:p>
            <a:pPr algn="just" eaLnBrk="1" hangingPunct="1">
              <a:buFontTx/>
              <a:buNone/>
            </a:pPr>
            <a:r>
              <a:rPr lang="en-US" altLang="vi-VN" sz="2600">
                <a:solidFill>
                  <a:srgbClr val="0070C0"/>
                </a:solidFill>
              </a:rPr>
              <a:t>+ Chèn tranh ảnh phù hợp để minh họa nội dung mà em cho là cần thiết.</a:t>
            </a:r>
          </a:p>
          <a:p>
            <a:pPr algn="just" eaLnBrk="1" hangingPunct="1">
              <a:buFontTx/>
              <a:buNone/>
            </a:pPr>
            <a:r>
              <a:rPr lang="en-US" altLang="vi-VN" sz="2600">
                <a:solidFill>
                  <a:srgbClr val="0070C0"/>
                </a:solidFill>
              </a:rPr>
              <a:t>+ Tạo hiệu ứng hợp lý</a:t>
            </a:r>
          </a:p>
          <a:p>
            <a:pPr algn="just" eaLnBrk="1" hangingPunct="1">
              <a:buFontTx/>
              <a:buNone/>
            </a:pPr>
            <a:r>
              <a:rPr lang="en-US" altLang="vi-VN" sz="2600">
                <a:solidFill>
                  <a:srgbClr val="0070C0"/>
                </a:solidFill>
              </a:rPr>
              <a:t>- Trang cuối cùng là trang kết luận và cảm 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box(in)">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box(in)">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box(in)">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box(in)">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box(in)">
                                      <p:cBhvr>
                                        <p:cTn id="27" dur="500"/>
                                        <p:tgtEl>
                                          <p:spTgt spid="24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box(in)">
                                      <p:cBhvr>
                                        <p:cTn id="32" dur="500"/>
                                        <p:tgtEl>
                                          <p:spTgt spid="245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24579">
                                            <p:txEl>
                                              <p:pRg st="6" end="6"/>
                                            </p:txEl>
                                          </p:spTgt>
                                        </p:tgtEl>
                                        <p:attrNameLst>
                                          <p:attrName>style.visibility</p:attrName>
                                        </p:attrNameLst>
                                      </p:cBhvr>
                                      <p:to>
                                        <p:strVal val="visible"/>
                                      </p:to>
                                    </p:set>
                                    <p:animEffect transition="in" filter="box(in)">
                                      <p:cBhvr>
                                        <p:cTn id="37" dur="500"/>
                                        <p:tgtEl>
                                          <p:spTgt spid="245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24579">
                                            <p:txEl>
                                              <p:pRg st="7" end="7"/>
                                            </p:txEl>
                                          </p:spTgt>
                                        </p:tgtEl>
                                        <p:attrNameLst>
                                          <p:attrName>style.visibility</p:attrName>
                                        </p:attrNameLst>
                                      </p:cBhvr>
                                      <p:to>
                                        <p:strVal val="visible"/>
                                      </p:to>
                                    </p:set>
                                    <p:animEffect transition="in" filter="box(in)">
                                      <p:cBhvr>
                                        <p:cTn id="42" dur="500"/>
                                        <p:tgtEl>
                                          <p:spTgt spid="245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714</Words>
  <Application>Microsoft Office PowerPoint</Application>
  <PresentationFormat>Widescreen</PresentationFormat>
  <Paragraphs>81</Paragraphs>
  <Slides>17</Slides>
  <Notes>1</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Franklin Gothic Book</vt:lpstr>
      <vt:lpstr>Times New Roman</vt:lpstr>
      <vt:lpstr>VNI-Slogan</vt:lpstr>
      <vt:lpstr>VNI-Times</vt:lpstr>
      <vt:lpstr>VNI-Vari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thực hành</vt:lpstr>
      <vt:lpstr>Queâ höông em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 - Nguyen Huu Phuc</dc:creator>
  <cp:lastModifiedBy>SAL - Nguyen Huu Phuc</cp:lastModifiedBy>
  <cp:revision>1</cp:revision>
  <dcterms:created xsi:type="dcterms:W3CDTF">2023-12-05T01:16:48Z</dcterms:created>
  <dcterms:modified xsi:type="dcterms:W3CDTF">2023-12-05T01:17:07Z</dcterms:modified>
</cp:coreProperties>
</file>